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12"/>
  </p:notesMasterIdLst>
  <p:sldIdLst>
    <p:sldId id="258" r:id="rId2"/>
    <p:sldId id="369" r:id="rId3"/>
    <p:sldId id="370" r:id="rId4"/>
    <p:sldId id="259" r:id="rId5"/>
    <p:sldId id="371" r:id="rId6"/>
    <p:sldId id="376" r:id="rId7"/>
    <p:sldId id="377" r:id="rId8"/>
    <p:sldId id="379" r:id="rId9"/>
    <p:sldId id="381" r:id="rId10"/>
    <p:sldId id="382" r:id="rId11"/>
  </p:sldIdLst>
  <p:sldSz cx="9144000" cy="5143500" type="screen16x9"/>
  <p:notesSz cx="6858000" cy="9144000"/>
  <p:embeddedFontLst>
    <p:embeddedFont>
      <p:font typeface="Nunito" panose="020B0604020202020204" charset="0"/>
      <p:regular r:id="rId13"/>
      <p:bold r:id="rId14"/>
      <p:italic r:id="rId15"/>
      <p:boldItalic r:id="rId16"/>
    </p:embeddedFont>
    <p:embeddedFont>
      <p:font typeface="Oswald" panose="020B0604020202020204" charset="0"/>
      <p:regular r:id="rId17"/>
      <p:bold r:id="rId18"/>
    </p:embeddedFont>
    <p:embeddedFont>
      <p:font typeface="Roboto"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7DE557-0A97-4D4B-9C17-7E81BF751416}">
  <a:tblStyle styleId="{D87DE557-0A97-4D4B-9C17-7E81BF7514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jpg>
</file>

<file path=ppt/media/image10.png>
</file>

<file path=ppt/media/image11.jpg>
</file>

<file path=ppt/media/image12.jpg>
</file>

<file path=ppt/media/image13.jpg>
</file>

<file path=ppt/media/image14.jp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2pPr>
            <a:lvl3pPr marL="1371600" marR="0" lvl="2"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3pPr>
            <a:lvl4pPr marL="1828800" marR="0" lvl="3"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4pPr>
            <a:lvl5pPr marL="2286000" marR="0" lvl="4"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5pPr>
            <a:lvl6pPr marL="2743200" marR="0" lvl="5"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6pPr>
            <a:lvl7pPr marL="3200400" marR="0" lvl="6"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7pPr>
            <a:lvl8pPr marL="3657600" marR="0" lvl="7"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8pPr>
            <a:lvl9pPr marL="4114800" marR="0" lvl="8"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d4c8dbe6e8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d4c8dbe6e8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9012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543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3182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902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8928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0227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4c8dbe6e8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4c8dbe6e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1735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TITULO PRESENTACION">
  <p:cSld name="2_TITULO PRESENTACION">
    <p:bg>
      <p:bgPr>
        <a:blipFill>
          <a:blip r:embed="rId2">
            <a:alphaModFix/>
          </a:blip>
          <a:stretch>
            <a:fillRect/>
          </a:stretch>
        </a:blipFill>
        <a:effectLst/>
      </p:bgPr>
    </p:bg>
    <p:spTree>
      <p:nvGrpSpPr>
        <p:cNvPr id="1" name="Shape 6"/>
        <p:cNvGrpSpPr/>
        <p:nvPr/>
      </p:nvGrpSpPr>
      <p:grpSpPr>
        <a:xfrm>
          <a:off x="0" y="0"/>
          <a:ext cx="0" cy="0"/>
          <a:chOff x="0" y="0"/>
          <a:chExt cx="0" cy="0"/>
        </a:xfrm>
      </p:grpSpPr>
      <p:sp>
        <p:nvSpPr>
          <p:cNvPr id="7" name="Google Shape;7;p2"/>
          <p:cNvSpPr txBox="1">
            <a:spLocks noGrp="1"/>
          </p:cNvSpPr>
          <p:nvPr>
            <p:ph type="title"/>
          </p:nvPr>
        </p:nvSpPr>
        <p:spPr>
          <a:xfrm>
            <a:off x="854560" y="3160847"/>
            <a:ext cx="3058500" cy="765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1" i="0" u="none" strike="noStrike" cap="none">
                <a:solidFill>
                  <a:srgbClr val="008135"/>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Diseño personalizado">
  <p:cSld name="1_Diseño personalizado">
    <p:bg>
      <p:bgPr>
        <a:blipFill>
          <a:blip r:embed="rId2">
            <a:alphaModFix/>
          </a:blip>
          <a:stretch>
            <a:fillRect/>
          </a:stretch>
        </a:blipFill>
        <a:effectLst/>
      </p:bgPr>
    </p:bg>
    <p:spTree>
      <p:nvGrpSpPr>
        <p:cNvPr id="1" name="Shape 2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p:cSld name="Título">
    <p:spTree>
      <p:nvGrpSpPr>
        <p:cNvPr id="1" name="Shape 34"/>
        <p:cNvGrpSpPr/>
        <p:nvPr/>
      </p:nvGrpSpPr>
      <p:grpSpPr>
        <a:xfrm>
          <a:off x="0" y="0"/>
          <a:ext cx="0" cy="0"/>
          <a:chOff x="0" y="0"/>
          <a:chExt cx="0" cy="0"/>
        </a:xfrm>
      </p:grpSpPr>
      <p:pic>
        <p:nvPicPr>
          <p:cNvPr id="35" name="Google Shape;35;p14"/>
          <p:cNvPicPr preferRelativeResize="0"/>
          <p:nvPr/>
        </p:nvPicPr>
        <p:blipFill rotWithShape="1">
          <a:blip r:embed="rId2">
            <a:alphaModFix/>
          </a:blip>
          <a:srcRect/>
          <a:stretch/>
        </p:blipFill>
        <p:spPr>
          <a:xfrm>
            <a:off x="1498" y="0"/>
            <a:ext cx="9141003" cy="5143499"/>
          </a:xfrm>
          <a:prstGeom prst="rect">
            <a:avLst/>
          </a:prstGeom>
          <a:noFill/>
          <a:ln>
            <a:noFill/>
          </a:ln>
        </p:spPr>
      </p:pic>
      <p:sp>
        <p:nvSpPr>
          <p:cNvPr id="36" name="Google Shape;36;p14"/>
          <p:cNvSpPr txBox="1">
            <a:spLocks noGrp="1"/>
          </p:cNvSpPr>
          <p:nvPr>
            <p:ph type="ctrTitle"/>
          </p:nvPr>
        </p:nvSpPr>
        <p:spPr>
          <a:xfrm>
            <a:off x="2042382" y="1041930"/>
            <a:ext cx="4844700" cy="14196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chemeClr val="dk1"/>
              </a:buClr>
              <a:buSzPts val="3200"/>
              <a:buFont typeface="Arial"/>
              <a:buNone/>
              <a:defRPr sz="2800" b="1" i="0" u="none" strike="noStrike" cap="none">
                <a:solidFill>
                  <a:srgbClr val="1C7331"/>
                </a:solidFill>
                <a:latin typeface="Arial"/>
                <a:ea typeface="Arial"/>
                <a:cs typeface="Arial"/>
                <a:sym typeface="Arial"/>
              </a:defRPr>
            </a:lvl1pPr>
            <a:lvl2pPr lvl="1" algn="l" rtl="0">
              <a:lnSpc>
                <a:spcPct val="100000"/>
              </a:lnSpc>
              <a:spcBef>
                <a:spcPts val="0"/>
              </a:spcBef>
              <a:spcAft>
                <a:spcPts val="0"/>
              </a:spcAft>
              <a:buSzPts val="1400"/>
              <a:buFont typeface="Arial"/>
              <a:buNone/>
              <a:defRPr sz="1800"/>
            </a:lvl2pPr>
            <a:lvl3pPr lvl="2" algn="l" rtl="0">
              <a:lnSpc>
                <a:spcPct val="100000"/>
              </a:lnSpc>
              <a:spcBef>
                <a:spcPts val="0"/>
              </a:spcBef>
              <a:spcAft>
                <a:spcPts val="0"/>
              </a:spcAft>
              <a:buSzPts val="1400"/>
              <a:buFont typeface="Arial"/>
              <a:buNone/>
              <a:defRPr sz="1800"/>
            </a:lvl3pPr>
            <a:lvl4pPr lvl="3" algn="l" rtl="0">
              <a:lnSpc>
                <a:spcPct val="100000"/>
              </a:lnSpc>
              <a:spcBef>
                <a:spcPts val="0"/>
              </a:spcBef>
              <a:spcAft>
                <a:spcPts val="0"/>
              </a:spcAft>
              <a:buSzPts val="1400"/>
              <a:buFont typeface="Arial"/>
              <a:buNone/>
              <a:defRPr sz="1800"/>
            </a:lvl4pPr>
            <a:lvl5pPr lvl="4" algn="l" rtl="0">
              <a:lnSpc>
                <a:spcPct val="100000"/>
              </a:lnSpc>
              <a:spcBef>
                <a:spcPts val="0"/>
              </a:spcBef>
              <a:spcAft>
                <a:spcPts val="0"/>
              </a:spcAft>
              <a:buSzPts val="1400"/>
              <a:buFont typeface="Arial"/>
              <a:buNone/>
              <a:defRPr sz="1800"/>
            </a:lvl5pPr>
            <a:lvl6pPr lvl="5" algn="l" rtl="0">
              <a:lnSpc>
                <a:spcPct val="100000"/>
              </a:lnSpc>
              <a:spcBef>
                <a:spcPts val="0"/>
              </a:spcBef>
              <a:spcAft>
                <a:spcPts val="0"/>
              </a:spcAft>
              <a:buSzPts val="1400"/>
              <a:buFont typeface="Arial"/>
              <a:buNone/>
              <a:defRPr sz="1800"/>
            </a:lvl6pPr>
            <a:lvl7pPr lvl="6" algn="l" rtl="0">
              <a:lnSpc>
                <a:spcPct val="100000"/>
              </a:lnSpc>
              <a:spcBef>
                <a:spcPts val="0"/>
              </a:spcBef>
              <a:spcAft>
                <a:spcPts val="0"/>
              </a:spcAft>
              <a:buSzPts val="1400"/>
              <a:buFont typeface="Arial"/>
              <a:buNone/>
              <a:defRPr sz="1800"/>
            </a:lvl7pPr>
            <a:lvl8pPr lvl="7" algn="l" rtl="0">
              <a:lnSpc>
                <a:spcPct val="100000"/>
              </a:lnSpc>
              <a:spcBef>
                <a:spcPts val="0"/>
              </a:spcBef>
              <a:spcAft>
                <a:spcPts val="0"/>
              </a:spcAft>
              <a:buSzPts val="1400"/>
              <a:buFont typeface="Arial"/>
              <a:buNone/>
              <a:defRPr sz="1800"/>
            </a:lvl8pPr>
            <a:lvl9pPr lvl="8" algn="l" rtl="0">
              <a:lnSpc>
                <a:spcPct val="100000"/>
              </a:lnSpc>
              <a:spcBef>
                <a:spcPts val="0"/>
              </a:spcBef>
              <a:spcAft>
                <a:spcPts val="0"/>
              </a:spcAft>
              <a:buSzPts val="1400"/>
              <a:buFont typeface="Arial"/>
              <a:buNone/>
              <a:defRPr sz="1800"/>
            </a:lvl9pPr>
          </a:lstStyle>
          <a:p>
            <a:endParaRPr/>
          </a:p>
        </p:txBody>
      </p:sp>
      <p:sp>
        <p:nvSpPr>
          <p:cNvPr id="37" name="Google Shape;37;p14"/>
          <p:cNvSpPr txBox="1">
            <a:spLocks noGrp="1"/>
          </p:cNvSpPr>
          <p:nvPr>
            <p:ph type="subTitle" idx="1"/>
          </p:nvPr>
        </p:nvSpPr>
        <p:spPr>
          <a:xfrm>
            <a:off x="2855859" y="2941082"/>
            <a:ext cx="3252000" cy="5625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440"/>
              </a:spcBef>
              <a:spcAft>
                <a:spcPts val="0"/>
              </a:spcAft>
              <a:buClr>
                <a:schemeClr val="dk2"/>
              </a:buClr>
              <a:buSzPts val="1320"/>
              <a:buFont typeface="Arial"/>
              <a:buNone/>
              <a:defRPr sz="1400" b="0" i="0" u="none" strike="noStrike" cap="none">
                <a:solidFill>
                  <a:srgbClr val="262626"/>
                </a:solidFill>
                <a:latin typeface="Arial"/>
                <a:ea typeface="Arial"/>
                <a:cs typeface="Arial"/>
                <a:sym typeface="Arial"/>
              </a:defRPr>
            </a:lvl1pPr>
            <a:lvl2pPr marR="0" lvl="1" algn="ctr" rtl="0">
              <a:lnSpc>
                <a:spcPct val="100000"/>
              </a:lnSpc>
              <a:spcBef>
                <a:spcPts val="440"/>
              </a:spcBef>
              <a:spcAft>
                <a:spcPts val="0"/>
              </a:spcAft>
              <a:buClr>
                <a:schemeClr val="dk2"/>
              </a:buClr>
              <a:buSzPts val="2200"/>
              <a:buFont typeface="Arial"/>
              <a:buNone/>
              <a:defRPr sz="2000" b="0" i="0" u="none" strike="noStrike" cap="none">
                <a:solidFill>
                  <a:schemeClr val="dk2"/>
                </a:solidFill>
                <a:latin typeface="Arial"/>
                <a:ea typeface="Arial"/>
                <a:cs typeface="Arial"/>
                <a:sym typeface="Arial"/>
              </a:defRPr>
            </a:lvl2pPr>
            <a:lvl3pPr marR="0" lvl="2" algn="ctr" rtl="0">
              <a:lnSpc>
                <a:spcPct val="100000"/>
              </a:lnSpc>
              <a:spcBef>
                <a:spcPts val="440"/>
              </a:spcBef>
              <a:spcAft>
                <a:spcPts val="0"/>
              </a:spcAft>
              <a:buClr>
                <a:schemeClr val="dk2"/>
              </a:buClr>
              <a:buSzPts val="2200"/>
              <a:buFont typeface="Arial"/>
              <a:buNone/>
              <a:defRPr sz="1800" b="0" i="0" u="none" strike="noStrike" cap="none">
                <a:solidFill>
                  <a:schemeClr val="dk2"/>
                </a:solidFill>
                <a:latin typeface="Arial"/>
                <a:ea typeface="Arial"/>
                <a:cs typeface="Arial"/>
                <a:sym typeface="Arial"/>
              </a:defRPr>
            </a:lvl3pPr>
            <a:lvl4pPr marR="0" lvl="3" algn="ctr" rtl="0">
              <a:lnSpc>
                <a:spcPct val="100000"/>
              </a:lnSpc>
              <a:spcBef>
                <a:spcPts val="440"/>
              </a:spcBef>
              <a:spcAft>
                <a:spcPts val="0"/>
              </a:spcAft>
              <a:buClr>
                <a:schemeClr val="dk2"/>
              </a:buClr>
              <a:buSzPts val="2200"/>
              <a:buFont typeface="Arial"/>
              <a:buNone/>
              <a:defRPr sz="1600" b="0" i="0" u="none" strike="noStrike" cap="none">
                <a:solidFill>
                  <a:schemeClr val="dk2"/>
                </a:solidFill>
                <a:latin typeface="Arial"/>
                <a:ea typeface="Arial"/>
                <a:cs typeface="Arial"/>
                <a:sym typeface="Arial"/>
              </a:defRPr>
            </a:lvl4pPr>
            <a:lvl5pPr marR="0" lvl="4" algn="ctr" rtl="0">
              <a:lnSpc>
                <a:spcPct val="100000"/>
              </a:lnSpc>
              <a:spcBef>
                <a:spcPts val="440"/>
              </a:spcBef>
              <a:spcAft>
                <a:spcPts val="0"/>
              </a:spcAft>
              <a:buClr>
                <a:schemeClr val="dk2"/>
              </a:buClr>
              <a:buSzPts val="2200"/>
              <a:buFont typeface="Arial"/>
              <a:buNone/>
              <a:defRPr sz="1600" b="0" i="0" u="none" strike="noStrike" cap="none">
                <a:solidFill>
                  <a:schemeClr val="dk2"/>
                </a:solidFill>
                <a:latin typeface="Arial"/>
                <a:ea typeface="Arial"/>
                <a:cs typeface="Arial"/>
                <a:sym typeface="Arial"/>
              </a:defRPr>
            </a:lvl5pPr>
            <a:lvl6pPr marR="0" lvl="5" algn="ctr" rtl="0">
              <a:lnSpc>
                <a:spcPct val="100000"/>
              </a:lnSpc>
              <a:spcBef>
                <a:spcPts val="400"/>
              </a:spcBef>
              <a:spcAft>
                <a:spcPts val="0"/>
              </a:spcAft>
              <a:buClr>
                <a:schemeClr val="dk1"/>
              </a:buClr>
              <a:buSzPts val="2000"/>
              <a:buFont typeface="Arial"/>
              <a:buNone/>
              <a:defRPr sz="1600" b="0" i="0" u="none" strike="noStrike" cap="none">
                <a:solidFill>
                  <a:schemeClr val="dk1"/>
                </a:solidFill>
                <a:latin typeface="Arial"/>
                <a:ea typeface="Arial"/>
                <a:cs typeface="Arial"/>
                <a:sym typeface="Arial"/>
              </a:defRPr>
            </a:lvl6pPr>
            <a:lvl7pPr marR="0" lvl="6" algn="ctr" rtl="0">
              <a:lnSpc>
                <a:spcPct val="100000"/>
              </a:lnSpc>
              <a:spcBef>
                <a:spcPts val="400"/>
              </a:spcBef>
              <a:spcAft>
                <a:spcPts val="0"/>
              </a:spcAft>
              <a:buClr>
                <a:schemeClr val="dk1"/>
              </a:buClr>
              <a:buSzPts val="2000"/>
              <a:buFont typeface="Arial"/>
              <a:buNone/>
              <a:defRPr sz="1600" b="0" i="0" u="none" strike="noStrike" cap="none">
                <a:solidFill>
                  <a:schemeClr val="dk1"/>
                </a:solidFill>
                <a:latin typeface="Arial"/>
                <a:ea typeface="Arial"/>
                <a:cs typeface="Arial"/>
                <a:sym typeface="Arial"/>
              </a:defRPr>
            </a:lvl7pPr>
            <a:lvl8pPr marR="0" lvl="7" algn="ctr" rtl="0">
              <a:lnSpc>
                <a:spcPct val="100000"/>
              </a:lnSpc>
              <a:spcBef>
                <a:spcPts val="400"/>
              </a:spcBef>
              <a:spcAft>
                <a:spcPts val="0"/>
              </a:spcAft>
              <a:buClr>
                <a:schemeClr val="dk1"/>
              </a:buClr>
              <a:buSzPts val="2000"/>
              <a:buFont typeface="Arial"/>
              <a:buNone/>
              <a:defRPr sz="1600" b="0" i="0" u="none" strike="noStrike" cap="none">
                <a:solidFill>
                  <a:schemeClr val="dk1"/>
                </a:solidFill>
                <a:latin typeface="Arial"/>
                <a:ea typeface="Arial"/>
                <a:cs typeface="Arial"/>
                <a:sym typeface="Arial"/>
              </a:defRPr>
            </a:lvl8pPr>
            <a:lvl9pPr marR="0" lvl="8" algn="ctr" rtl="0">
              <a:lnSpc>
                <a:spcPct val="100000"/>
              </a:lnSpc>
              <a:spcBef>
                <a:spcPts val="400"/>
              </a:spcBef>
              <a:spcAft>
                <a:spcPts val="0"/>
              </a:spcAft>
              <a:buClr>
                <a:schemeClr val="dk1"/>
              </a:buClr>
              <a:buSzPts val="2000"/>
              <a:buFont typeface="Arial"/>
              <a:buNone/>
              <a:defRPr sz="1600" b="0" i="0" u="none" strike="noStrike" cap="none">
                <a:solidFill>
                  <a:schemeClr val="dk1"/>
                </a:solidFill>
                <a:latin typeface="Arial"/>
                <a:ea typeface="Arial"/>
                <a:cs typeface="Arial"/>
                <a:sym typeface="Arial"/>
              </a:defRPr>
            </a:lvl9pPr>
          </a:lstStyle>
          <a:p>
            <a:endParaRPr/>
          </a:p>
        </p:txBody>
      </p:sp>
      <p:cxnSp>
        <p:nvCxnSpPr>
          <p:cNvPr id="38" name="Google Shape;38;p14"/>
          <p:cNvCxnSpPr/>
          <p:nvPr/>
        </p:nvCxnSpPr>
        <p:spPr>
          <a:xfrm>
            <a:off x="1557806" y="2475541"/>
            <a:ext cx="6145200" cy="0"/>
          </a:xfrm>
          <a:prstGeom prst="straightConnector1">
            <a:avLst/>
          </a:prstGeom>
          <a:noFill/>
          <a:ln w="9525" cap="flat" cmpd="sng">
            <a:solidFill>
              <a:srgbClr val="FDE05D"/>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
  <p:cSld name="2">
    <p:spTree>
      <p:nvGrpSpPr>
        <p:cNvPr id="1" name="Shape 39"/>
        <p:cNvGrpSpPr/>
        <p:nvPr/>
      </p:nvGrpSpPr>
      <p:grpSpPr>
        <a:xfrm>
          <a:off x="0" y="0"/>
          <a:ext cx="0" cy="0"/>
          <a:chOff x="0" y="0"/>
          <a:chExt cx="0" cy="0"/>
        </a:xfrm>
      </p:grpSpPr>
      <p:pic>
        <p:nvPicPr>
          <p:cNvPr id="40" name="Google Shape;40;p15"/>
          <p:cNvPicPr preferRelativeResize="0"/>
          <p:nvPr/>
        </p:nvPicPr>
        <p:blipFill rotWithShape="1">
          <a:blip r:embed="rId2">
            <a:alphaModFix/>
          </a:blip>
          <a:srcRect/>
          <a:stretch/>
        </p:blipFill>
        <p:spPr>
          <a:xfrm>
            <a:off x="1498" y="0"/>
            <a:ext cx="9141003" cy="5143499"/>
          </a:xfrm>
          <a:prstGeom prst="rect">
            <a:avLst/>
          </a:prstGeom>
          <a:noFill/>
          <a:ln>
            <a:noFill/>
          </a:ln>
        </p:spPr>
      </p:pic>
      <p:sp>
        <p:nvSpPr>
          <p:cNvPr id="41" name="Google Shape;41;p15"/>
          <p:cNvSpPr txBox="1">
            <a:spLocks noGrp="1"/>
          </p:cNvSpPr>
          <p:nvPr>
            <p:ph type="title"/>
          </p:nvPr>
        </p:nvSpPr>
        <p:spPr>
          <a:xfrm>
            <a:off x="457216" y="195495"/>
            <a:ext cx="6347100" cy="710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lvl="1" algn="l" rtl="0">
              <a:lnSpc>
                <a:spcPct val="100000"/>
              </a:lnSpc>
              <a:spcBef>
                <a:spcPts val="0"/>
              </a:spcBef>
              <a:spcAft>
                <a:spcPts val="0"/>
              </a:spcAft>
              <a:buSzPts val="1400"/>
              <a:buFont typeface="Arial"/>
              <a:buNone/>
              <a:defRPr sz="1800"/>
            </a:lvl2pPr>
            <a:lvl3pPr lvl="2" algn="l" rtl="0">
              <a:lnSpc>
                <a:spcPct val="100000"/>
              </a:lnSpc>
              <a:spcBef>
                <a:spcPts val="0"/>
              </a:spcBef>
              <a:spcAft>
                <a:spcPts val="0"/>
              </a:spcAft>
              <a:buSzPts val="1400"/>
              <a:buFont typeface="Arial"/>
              <a:buNone/>
              <a:defRPr sz="1800"/>
            </a:lvl3pPr>
            <a:lvl4pPr lvl="3" algn="l" rtl="0">
              <a:lnSpc>
                <a:spcPct val="100000"/>
              </a:lnSpc>
              <a:spcBef>
                <a:spcPts val="0"/>
              </a:spcBef>
              <a:spcAft>
                <a:spcPts val="0"/>
              </a:spcAft>
              <a:buSzPts val="1400"/>
              <a:buFont typeface="Arial"/>
              <a:buNone/>
              <a:defRPr sz="1800"/>
            </a:lvl4pPr>
            <a:lvl5pPr lvl="4" algn="l" rtl="0">
              <a:lnSpc>
                <a:spcPct val="100000"/>
              </a:lnSpc>
              <a:spcBef>
                <a:spcPts val="0"/>
              </a:spcBef>
              <a:spcAft>
                <a:spcPts val="0"/>
              </a:spcAft>
              <a:buSzPts val="1400"/>
              <a:buFont typeface="Arial"/>
              <a:buNone/>
              <a:defRPr sz="1800"/>
            </a:lvl5pPr>
            <a:lvl6pPr lvl="5" algn="l" rtl="0">
              <a:lnSpc>
                <a:spcPct val="100000"/>
              </a:lnSpc>
              <a:spcBef>
                <a:spcPts val="0"/>
              </a:spcBef>
              <a:spcAft>
                <a:spcPts val="0"/>
              </a:spcAft>
              <a:buSzPts val="1400"/>
              <a:buFont typeface="Arial"/>
              <a:buNone/>
              <a:defRPr sz="1800"/>
            </a:lvl6pPr>
            <a:lvl7pPr lvl="6" algn="l" rtl="0">
              <a:lnSpc>
                <a:spcPct val="100000"/>
              </a:lnSpc>
              <a:spcBef>
                <a:spcPts val="0"/>
              </a:spcBef>
              <a:spcAft>
                <a:spcPts val="0"/>
              </a:spcAft>
              <a:buSzPts val="1400"/>
              <a:buFont typeface="Arial"/>
              <a:buNone/>
              <a:defRPr sz="1800"/>
            </a:lvl7pPr>
            <a:lvl8pPr lvl="7" algn="l" rtl="0">
              <a:lnSpc>
                <a:spcPct val="100000"/>
              </a:lnSpc>
              <a:spcBef>
                <a:spcPts val="0"/>
              </a:spcBef>
              <a:spcAft>
                <a:spcPts val="0"/>
              </a:spcAft>
              <a:buSzPts val="1400"/>
              <a:buFont typeface="Arial"/>
              <a:buNone/>
              <a:defRPr sz="1800"/>
            </a:lvl8pPr>
            <a:lvl9pPr lvl="8" algn="l" rtl="0">
              <a:lnSpc>
                <a:spcPct val="100000"/>
              </a:lnSpc>
              <a:spcBef>
                <a:spcPts val="0"/>
              </a:spcBef>
              <a:spcAft>
                <a:spcPts val="0"/>
              </a:spcAft>
              <a:buSzPts val="1400"/>
              <a:buFont typeface="Arial"/>
              <a:buNone/>
              <a:defRPr sz="1800"/>
            </a:lvl9pPr>
          </a:lstStyle>
          <a:p>
            <a:endParaRPr/>
          </a:p>
        </p:txBody>
      </p:sp>
      <p:sp>
        <p:nvSpPr>
          <p:cNvPr id="42" name="Google Shape;42;p15"/>
          <p:cNvSpPr txBox="1">
            <a:spLocks noGrp="1"/>
          </p:cNvSpPr>
          <p:nvPr>
            <p:ph type="body" idx="1"/>
          </p:nvPr>
        </p:nvSpPr>
        <p:spPr>
          <a:xfrm>
            <a:off x="457216" y="1233889"/>
            <a:ext cx="8047800" cy="3239100"/>
          </a:xfrm>
          <a:prstGeom prst="rect">
            <a:avLst/>
          </a:prstGeom>
          <a:noFill/>
          <a:ln>
            <a:noFill/>
          </a:ln>
        </p:spPr>
        <p:txBody>
          <a:bodyPr spcFirstLastPara="1" wrap="square" lIns="91425" tIns="91425" rIns="91425" bIns="91425" anchor="t" anchorCtr="0">
            <a:noAutofit/>
          </a:bodyPr>
          <a:lstStyle>
            <a:lvl1pPr marL="457200" marR="0" lvl="0" indent="-299720" algn="l" rtl="0">
              <a:lnSpc>
                <a:spcPct val="100000"/>
              </a:lnSpc>
              <a:spcBef>
                <a:spcPts val="440"/>
              </a:spcBef>
              <a:spcAft>
                <a:spcPts val="0"/>
              </a:spcAft>
              <a:buClr>
                <a:schemeClr val="accent1"/>
              </a:buClr>
              <a:buSzPts val="1120"/>
              <a:buFont typeface="Arial"/>
              <a:buChar char="•"/>
              <a:defRPr sz="1400" b="0" i="0" u="none" strike="noStrike" cap="none">
                <a:solidFill>
                  <a:schemeClr val="dk2"/>
                </a:solidFill>
                <a:latin typeface="Arial"/>
                <a:ea typeface="Arial"/>
                <a:cs typeface="Arial"/>
                <a:sym typeface="Arial"/>
              </a:defRPr>
            </a:lvl1pPr>
            <a:lvl2pPr marL="914400" marR="0" lvl="1" indent="-299719" algn="l" rtl="0">
              <a:lnSpc>
                <a:spcPct val="100000"/>
              </a:lnSpc>
              <a:spcBef>
                <a:spcPts val="440"/>
              </a:spcBef>
              <a:spcAft>
                <a:spcPts val="0"/>
              </a:spcAft>
              <a:buClr>
                <a:schemeClr val="accent6"/>
              </a:buClr>
              <a:buSzPts val="1120"/>
              <a:buFont typeface="Arial"/>
              <a:buChar char="•"/>
              <a:defRPr sz="1400" b="0" i="0" u="none" strike="noStrike" cap="none">
                <a:solidFill>
                  <a:schemeClr val="dk2"/>
                </a:solidFill>
                <a:latin typeface="Arial"/>
                <a:ea typeface="Arial"/>
                <a:cs typeface="Arial"/>
                <a:sym typeface="Arial"/>
              </a:defRPr>
            </a:lvl2pPr>
            <a:lvl3pPr marL="1371600" marR="0" lvl="2" indent="-299719" algn="l" rtl="0">
              <a:lnSpc>
                <a:spcPct val="100000"/>
              </a:lnSpc>
              <a:spcBef>
                <a:spcPts val="440"/>
              </a:spcBef>
              <a:spcAft>
                <a:spcPts val="0"/>
              </a:spcAft>
              <a:buClr>
                <a:schemeClr val="accent6"/>
              </a:buClr>
              <a:buSzPts val="1120"/>
              <a:buFont typeface="Arial"/>
              <a:buChar char="•"/>
              <a:defRPr sz="1400" b="0" i="0" u="none" strike="noStrike" cap="none">
                <a:solidFill>
                  <a:schemeClr val="dk2"/>
                </a:solidFill>
                <a:latin typeface="Arial"/>
                <a:ea typeface="Arial"/>
                <a:cs typeface="Arial"/>
                <a:sym typeface="Arial"/>
              </a:defRPr>
            </a:lvl3pPr>
            <a:lvl4pPr marL="1828800" marR="0" lvl="3" indent="-299719" algn="l" rtl="0">
              <a:lnSpc>
                <a:spcPct val="100000"/>
              </a:lnSpc>
              <a:spcBef>
                <a:spcPts val="440"/>
              </a:spcBef>
              <a:spcAft>
                <a:spcPts val="0"/>
              </a:spcAft>
              <a:buClr>
                <a:schemeClr val="accent6"/>
              </a:buClr>
              <a:buSzPts val="1120"/>
              <a:buFont typeface="Arial"/>
              <a:buChar char="•"/>
              <a:defRPr sz="1400" b="0" i="0" u="none" strike="noStrike" cap="none">
                <a:solidFill>
                  <a:schemeClr val="dk2"/>
                </a:solidFill>
                <a:latin typeface="Arial"/>
                <a:ea typeface="Arial"/>
                <a:cs typeface="Arial"/>
                <a:sym typeface="Arial"/>
              </a:defRPr>
            </a:lvl4pPr>
            <a:lvl5pPr marL="2286000" marR="0" lvl="4" indent="-299720" algn="l" rtl="0">
              <a:lnSpc>
                <a:spcPct val="100000"/>
              </a:lnSpc>
              <a:spcBef>
                <a:spcPts val="440"/>
              </a:spcBef>
              <a:spcAft>
                <a:spcPts val="0"/>
              </a:spcAft>
              <a:buClr>
                <a:schemeClr val="accent6"/>
              </a:buClr>
              <a:buSzPts val="1120"/>
              <a:buFont typeface="Arial"/>
              <a:buChar char="•"/>
              <a:defRPr sz="1400" b="0" i="0" u="none" strike="noStrike" cap="none">
                <a:solidFill>
                  <a:schemeClr val="dk2"/>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8">
  <p:cSld name="8">
    <p:spTree>
      <p:nvGrpSpPr>
        <p:cNvPr id="1" name="Shape 43"/>
        <p:cNvGrpSpPr/>
        <p:nvPr/>
      </p:nvGrpSpPr>
      <p:grpSpPr>
        <a:xfrm>
          <a:off x="0" y="0"/>
          <a:ext cx="0" cy="0"/>
          <a:chOff x="0" y="0"/>
          <a:chExt cx="0" cy="0"/>
        </a:xfrm>
      </p:grpSpPr>
      <p:pic>
        <p:nvPicPr>
          <p:cNvPr id="44" name="Google Shape;44;p16"/>
          <p:cNvPicPr preferRelativeResize="0"/>
          <p:nvPr/>
        </p:nvPicPr>
        <p:blipFill rotWithShape="1">
          <a:blip r:embed="rId2">
            <a:alphaModFix/>
          </a:blip>
          <a:srcRect/>
          <a:stretch/>
        </p:blipFill>
        <p:spPr>
          <a:xfrm>
            <a:off x="7480" y="0"/>
            <a:ext cx="9129039" cy="5143500"/>
          </a:xfrm>
          <a:prstGeom prst="rect">
            <a:avLst/>
          </a:prstGeom>
          <a:noFill/>
          <a:ln>
            <a:noFill/>
          </a:ln>
        </p:spPr>
      </p:pic>
      <p:sp>
        <p:nvSpPr>
          <p:cNvPr id="45" name="Google Shape;45;p16"/>
          <p:cNvSpPr txBox="1">
            <a:spLocks noGrp="1"/>
          </p:cNvSpPr>
          <p:nvPr>
            <p:ph type="ctrTitle"/>
          </p:nvPr>
        </p:nvSpPr>
        <p:spPr>
          <a:xfrm>
            <a:off x="1557806" y="1108930"/>
            <a:ext cx="6145200" cy="14457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chemeClr val="dk1"/>
              </a:buClr>
              <a:buSzPts val="3200"/>
              <a:buFont typeface="Arial"/>
              <a:buNone/>
              <a:defRPr sz="2800" b="1" i="0" u="none" strike="noStrike" cap="none">
                <a:solidFill>
                  <a:srgbClr val="1C7331"/>
                </a:solidFill>
                <a:latin typeface="Arial"/>
                <a:ea typeface="Arial"/>
                <a:cs typeface="Arial"/>
                <a:sym typeface="Arial"/>
              </a:defRPr>
            </a:lvl1pPr>
            <a:lvl2pPr lvl="1" algn="l" rtl="0">
              <a:lnSpc>
                <a:spcPct val="100000"/>
              </a:lnSpc>
              <a:spcBef>
                <a:spcPts val="0"/>
              </a:spcBef>
              <a:spcAft>
                <a:spcPts val="0"/>
              </a:spcAft>
              <a:buSzPts val="1400"/>
              <a:buFont typeface="Arial"/>
              <a:buNone/>
              <a:defRPr sz="1800"/>
            </a:lvl2pPr>
            <a:lvl3pPr lvl="2" algn="l" rtl="0">
              <a:lnSpc>
                <a:spcPct val="100000"/>
              </a:lnSpc>
              <a:spcBef>
                <a:spcPts val="0"/>
              </a:spcBef>
              <a:spcAft>
                <a:spcPts val="0"/>
              </a:spcAft>
              <a:buSzPts val="1400"/>
              <a:buFont typeface="Arial"/>
              <a:buNone/>
              <a:defRPr sz="1800"/>
            </a:lvl3pPr>
            <a:lvl4pPr lvl="3" algn="l" rtl="0">
              <a:lnSpc>
                <a:spcPct val="100000"/>
              </a:lnSpc>
              <a:spcBef>
                <a:spcPts val="0"/>
              </a:spcBef>
              <a:spcAft>
                <a:spcPts val="0"/>
              </a:spcAft>
              <a:buSzPts val="1400"/>
              <a:buFont typeface="Arial"/>
              <a:buNone/>
              <a:defRPr sz="1800"/>
            </a:lvl4pPr>
            <a:lvl5pPr lvl="4" algn="l" rtl="0">
              <a:lnSpc>
                <a:spcPct val="100000"/>
              </a:lnSpc>
              <a:spcBef>
                <a:spcPts val="0"/>
              </a:spcBef>
              <a:spcAft>
                <a:spcPts val="0"/>
              </a:spcAft>
              <a:buSzPts val="1400"/>
              <a:buFont typeface="Arial"/>
              <a:buNone/>
              <a:defRPr sz="1800"/>
            </a:lvl5pPr>
            <a:lvl6pPr lvl="5" algn="l" rtl="0">
              <a:lnSpc>
                <a:spcPct val="100000"/>
              </a:lnSpc>
              <a:spcBef>
                <a:spcPts val="0"/>
              </a:spcBef>
              <a:spcAft>
                <a:spcPts val="0"/>
              </a:spcAft>
              <a:buSzPts val="1400"/>
              <a:buFont typeface="Arial"/>
              <a:buNone/>
              <a:defRPr sz="1800"/>
            </a:lvl6pPr>
            <a:lvl7pPr lvl="6" algn="l" rtl="0">
              <a:lnSpc>
                <a:spcPct val="100000"/>
              </a:lnSpc>
              <a:spcBef>
                <a:spcPts val="0"/>
              </a:spcBef>
              <a:spcAft>
                <a:spcPts val="0"/>
              </a:spcAft>
              <a:buSzPts val="1400"/>
              <a:buFont typeface="Arial"/>
              <a:buNone/>
              <a:defRPr sz="1800"/>
            </a:lvl7pPr>
            <a:lvl8pPr lvl="7" algn="l" rtl="0">
              <a:lnSpc>
                <a:spcPct val="100000"/>
              </a:lnSpc>
              <a:spcBef>
                <a:spcPts val="0"/>
              </a:spcBef>
              <a:spcAft>
                <a:spcPts val="0"/>
              </a:spcAft>
              <a:buSzPts val="1400"/>
              <a:buFont typeface="Arial"/>
              <a:buNone/>
              <a:defRPr sz="1800"/>
            </a:lvl8pPr>
            <a:lvl9pPr lvl="8" algn="l" rtl="0">
              <a:lnSpc>
                <a:spcPct val="100000"/>
              </a:lnSpc>
              <a:spcBef>
                <a:spcPts val="0"/>
              </a:spcBef>
              <a:spcAft>
                <a:spcPts val="0"/>
              </a:spcAft>
              <a:buSzPts val="1400"/>
              <a:buFont typeface="Arial"/>
              <a:buNone/>
              <a:defRPr sz="1800"/>
            </a:lvl9pPr>
          </a:lstStyle>
          <a:p>
            <a:endParaRPr/>
          </a:p>
        </p:txBody>
      </p:sp>
      <p:sp>
        <p:nvSpPr>
          <p:cNvPr id="46" name="Google Shape;46;p16"/>
          <p:cNvSpPr txBox="1"/>
          <p:nvPr/>
        </p:nvSpPr>
        <p:spPr>
          <a:xfrm>
            <a:off x="2285378" y="2572856"/>
            <a:ext cx="4921200" cy="14457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3C3C3C"/>
              </a:buClr>
              <a:buSzPts val="1800"/>
              <a:buFont typeface="Arial"/>
              <a:buNone/>
            </a:pPr>
            <a:r>
              <a:rPr lang="es-ES" sz="1800" b="1" i="0" u="none" strike="noStrike" cap="none">
                <a:solidFill>
                  <a:srgbClr val="3C3C3C"/>
                </a:solidFill>
                <a:latin typeface="Arial"/>
                <a:ea typeface="Arial"/>
                <a:cs typeface="Arial"/>
                <a:sym typeface="Arial"/>
              </a:rPr>
              <a:t>Haga clic para modificar el estilo de subtítulo del patrón</a:t>
            </a:r>
            <a:endParaRPr sz="1800" b="1" i="0" u="none" strike="noStrike" cap="none">
              <a:solidFill>
                <a:srgbClr val="3C3C3C"/>
              </a:solidFill>
              <a:latin typeface="Arial"/>
              <a:ea typeface="Arial"/>
              <a:cs typeface="Arial"/>
              <a:sym typeface="Arial"/>
            </a:endParaRPr>
          </a:p>
        </p:txBody>
      </p:sp>
      <p:cxnSp>
        <p:nvCxnSpPr>
          <p:cNvPr id="47" name="Google Shape;47;p16"/>
          <p:cNvCxnSpPr/>
          <p:nvPr/>
        </p:nvCxnSpPr>
        <p:spPr>
          <a:xfrm>
            <a:off x="1557806" y="2563677"/>
            <a:ext cx="6145200" cy="0"/>
          </a:xfrm>
          <a:prstGeom prst="straightConnector1">
            <a:avLst/>
          </a:prstGeom>
          <a:noFill/>
          <a:ln w="9525" cap="flat" cmpd="sng">
            <a:solidFill>
              <a:srgbClr val="FDE05D"/>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8"/>
        <p:cNvGrpSpPr/>
        <p:nvPr/>
      </p:nvGrpSpPr>
      <p:grpSpPr>
        <a:xfrm>
          <a:off x="0" y="0"/>
          <a:ext cx="0" cy="0"/>
          <a:chOff x="0" y="0"/>
          <a:chExt cx="0" cy="0"/>
        </a:xfrm>
      </p:grpSpPr>
      <p:grpSp>
        <p:nvGrpSpPr>
          <p:cNvPr id="49" name="Google Shape;49;p17"/>
          <p:cNvGrpSpPr/>
          <p:nvPr/>
        </p:nvGrpSpPr>
        <p:grpSpPr>
          <a:xfrm>
            <a:off x="146769" y="3406"/>
            <a:ext cx="1233215" cy="1384535"/>
            <a:chOff x="146769" y="3406"/>
            <a:chExt cx="1233215" cy="1384535"/>
          </a:xfrm>
        </p:grpSpPr>
        <p:grpSp>
          <p:nvGrpSpPr>
            <p:cNvPr id="50" name="Google Shape;50;p17"/>
            <p:cNvGrpSpPr/>
            <p:nvPr/>
          </p:nvGrpSpPr>
          <p:grpSpPr>
            <a:xfrm>
              <a:off x="1063183" y="3406"/>
              <a:ext cx="316800" cy="688513"/>
              <a:chOff x="1063183" y="3406"/>
              <a:chExt cx="316800" cy="688513"/>
            </a:xfrm>
          </p:grpSpPr>
          <p:sp>
            <p:nvSpPr>
              <p:cNvPr id="51" name="Google Shape;51;p17"/>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7"/>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17"/>
            <p:cNvGrpSpPr/>
            <p:nvPr/>
          </p:nvGrpSpPr>
          <p:grpSpPr>
            <a:xfrm>
              <a:off x="604976" y="3406"/>
              <a:ext cx="316800" cy="1036524"/>
              <a:chOff x="604976" y="3406"/>
              <a:chExt cx="316800" cy="1036524"/>
            </a:xfrm>
          </p:grpSpPr>
          <p:sp>
            <p:nvSpPr>
              <p:cNvPr id="54" name="Google Shape;54;p17"/>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7"/>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7"/>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17"/>
            <p:cNvGrpSpPr/>
            <p:nvPr/>
          </p:nvGrpSpPr>
          <p:grpSpPr>
            <a:xfrm>
              <a:off x="146769" y="3406"/>
              <a:ext cx="316800" cy="1384535"/>
              <a:chOff x="146769" y="3406"/>
              <a:chExt cx="316800" cy="1384535"/>
            </a:xfrm>
          </p:grpSpPr>
          <p:sp>
            <p:nvSpPr>
              <p:cNvPr id="58" name="Google Shape;58;p17"/>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7"/>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7"/>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7"/>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 name="Google Shape;62;p17"/>
          <p:cNvGrpSpPr/>
          <p:nvPr/>
        </p:nvGrpSpPr>
        <p:grpSpPr>
          <a:xfrm>
            <a:off x="6775084" y="2904008"/>
            <a:ext cx="2186148" cy="2239500"/>
            <a:chOff x="6775084" y="2904008"/>
            <a:chExt cx="2186148" cy="2239500"/>
          </a:xfrm>
        </p:grpSpPr>
        <p:grpSp>
          <p:nvGrpSpPr>
            <p:cNvPr id="63" name="Google Shape;63;p17"/>
            <p:cNvGrpSpPr/>
            <p:nvPr/>
          </p:nvGrpSpPr>
          <p:grpSpPr>
            <a:xfrm>
              <a:off x="6775084" y="4253708"/>
              <a:ext cx="409500" cy="889800"/>
              <a:chOff x="6775084" y="4253708"/>
              <a:chExt cx="409500" cy="889800"/>
            </a:xfrm>
          </p:grpSpPr>
          <p:sp>
            <p:nvSpPr>
              <p:cNvPr id="64" name="Google Shape;64;p17"/>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7"/>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17"/>
            <p:cNvGrpSpPr/>
            <p:nvPr/>
          </p:nvGrpSpPr>
          <p:grpSpPr>
            <a:xfrm>
              <a:off x="7367299" y="3804008"/>
              <a:ext cx="409500" cy="1339500"/>
              <a:chOff x="7367299" y="3804008"/>
              <a:chExt cx="409500" cy="1339500"/>
            </a:xfrm>
          </p:grpSpPr>
          <p:sp>
            <p:nvSpPr>
              <p:cNvPr id="67" name="Google Shape;67;p17"/>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7"/>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7"/>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17"/>
            <p:cNvGrpSpPr/>
            <p:nvPr/>
          </p:nvGrpSpPr>
          <p:grpSpPr>
            <a:xfrm>
              <a:off x="7959516" y="3354008"/>
              <a:ext cx="409500" cy="1789500"/>
              <a:chOff x="7959516" y="3354008"/>
              <a:chExt cx="409500" cy="1789500"/>
            </a:xfrm>
          </p:grpSpPr>
          <p:sp>
            <p:nvSpPr>
              <p:cNvPr id="71" name="Google Shape;71;p17"/>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7"/>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7"/>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7"/>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17"/>
            <p:cNvGrpSpPr/>
            <p:nvPr/>
          </p:nvGrpSpPr>
          <p:grpSpPr>
            <a:xfrm>
              <a:off x="8551731" y="2904008"/>
              <a:ext cx="409500" cy="2239500"/>
              <a:chOff x="8551731" y="2904008"/>
              <a:chExt cx="409500" cy="2239500"/>
            </a:xfrm>
          </p:grpSpPr>
          <p:sp>
            <p:nvSpPr>
              <p:cNvPr id="76" name="Google Shape;76;p17"/>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7"/>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7"/>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7"/>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7"/>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 name="Google Shape;81;p17"/>
          <p:cNvSpPr txBox="1">
            <a:spLocks noGrp="1"/>
          </p:cNvSpPr>
          <p:nvPr>
            <p:ph type="title"/>
          </p:nvPr>
        </p:nvSpPr>
        <p:spPr>
          <a:xfrm>
            <a:off x="824000" y="1613825"/>
            <a:ext cx="5857800" cy="1872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3600"/>
              <a:buChar char="●"/>
              <a:defRPr sz="3600">
                <a:solidFill>
                  <a:schemeClr val="lt1"/>
                </a:solidFill>
              </a:defRPr>
            </a:lvl1pPr>
            <a:lvl2pPr lvl="1" rtl="0">
              <a:spcBef>
                <a:spcPts val="0"/>
              </a:spcBef>
              <a:spcAft>
                <a:spcPts val="0"/>
              </a:spcAft>
              <a:buClr>
                <a:schemeClr val="lt1"/>
              </a:buClr>
              <a:buSzPts val="3600"/>
              <a:buChar char="○"/>
              <a:defRPr sz="3600">
                <a:solidFill>
                  <a:schemeClr val="lt1"/>
                </a:solidFill>
              </a:defRPr>
            </a:lvl2pPr>
            <a:lvl3pPr lvl="2" rtl="0">
              <a:spcBef>
                <a:spcPts val="0"/>
              </a:spcBef>
              <a:spcAft>
                <a:spcPts val="0"/>
              </a:spcAft>
              <a:buClr>
                <a:schemeClr val="lt1"/>
              </a:buClr>
              <a:buSzPts val="3600"/>
              <a:buChar char="■"/>
              <a:defRPr sz="3600">
                <a:solidFill>
                  <a:schemeClr val="lt1"/>
                </a:solidFill>
              </a:defRPr>
            </a:lvl3pPr>
            <a:lvl4pPr lvl="3" rtl="0">
              <a:spcBef>
                <a:spcPts val="0"/>
              </a:spcBef>
              <a:spcAft>
                <a:spcPts val="0"/>
              </a:spcAft>
              <a:buClr>
                <a:schemeClr val="lt1"/>
              </a:buClr>
              <a:buSzPts val="3600"/>
              <a:buChar char="●"/>
              <a:defRPr sz="3600">
                <a:solidFill>
                  <a:schemeClr val="lt1"/>
                </a:solidFill>
              </a:defRPr>
            </a:lvl4pPr>
            <a:lvl5pPr lvl="4" rtl="0">
              <a:spcBef>
                <a:spcPts val="0"/>
              </a:spcBef>
              <a:spcAft>
                <a:spcPts val="0"/>
              </a:spcAft>
              <a:buClr>
                <a:schemeClr val="lt1"/>
              </a:buClr>
              <a:buSzPts val="3600"/>
              <a:buChar char="○"/>
              <a:defRPr sz="3600">
                <a:solidFill>
                  <a:schemeClr val="lt1"/>
                </a:solidFill>
              </a:defRPr>
            </a:lvl5pPr>
            <a:lvl6pPr lvl="5" rtl="0">
              <a:spcBef>
                <a:spcPts val="0"/>
              </a:spcBef>
              <a:spcAft>
                <a:spcPts val="0"/>
              </a:spcAft>
              <a:buClr>
                <a:schemeClr val="lt1"/>
              </a:buClr>
              <a:buSzPts val="3600"/>
              <a:buChar char="■"/>
              <a:defRPr sz="3600">
                <a:solidFill>
                  <a:schemeClr val="lt1"/>
                </a:solidFill>
              </a:defRPr>
            </a:lvl6pPr>
            <a:lvl7pPr lvl="6" rtl="0">
              <a:spcBef>
                <a:spcPts val="0"/>
              </a:spcBef>
              <a:spcAft>
                <a:spcPts val="0"/>
              </a:spcAft>
              <a:buClr>
                <a:schemeClr val="lt1"/>
              </a:buClr>
              <a:buSzPts val="3600"/>
              <a:buChar char="●"/>
              <a:defRPr sz="3600">
                <a:solidFill>
                  <a:schemeClr val="lt1"/>
                </a:solidFill>
              </a:defRPr>
            </a:lvl7pPr>
            <a:lvl8pPr lvl="7" rtl="0">
              <a:spcBef>
                <a:spcPts val="0"/>
              </a:spcBef>
              <a:spcAft>
                <a:spcPts val="0"/>
              </a:spcAft>
              <a:buClr>
                <a:schemeClr val="lt1"/>
              </a:buClr>
              <a:buSzPts val="3600"/>
              <a:buChar char="○"/>
              <a:defRPr sz="3600">
                <a:solidFill>
                  <a:schemeClr val="lt1"/>
                </a:solidFill>
              </a:defRPr>
            </a:lvl8pPr>
            <a:lvl9pPr lvl="8" rtl="0">
              <a:spcBef>
                <a:spcPts val="0"/>
              </a:spcBef>
              <a:spcAft>
                <a:spcPts val="0"/>
              </a:spcAft>
              <a:buClr>
                <a:schemeClr val="lt1"/>
              </a:buClr>
              <a:buSzPts val="3600"/>
              <a:buChar char="■"/>
              <a:defRPr sz="3600">
                <a:solidFill>
                  <a:schemeClr val="lt1"/>
                </a:solidFill>
              </a:defRPr>
            </a:lvl9pPr>
          </a:lstStyle>
          <a:p>
            <a:endParaRPr/>
          </a:p>
        </p:txBody>
      </p:sp>
      <p:sp>
        <p:nvSpPr>
          <p:cNvPr id="82" name="Google Shape;82;p17"/>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l"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3"/>
        <p:cNvGrpSpPr/>
        <p:nvPr/>
      </p:nvGrpSpPr>
      <p:grpSpPr>
        <a:xfrm>
          <a:off x="0" y="0"/>
          <a:ext cx="0" cy="0"/>
          <a:chOff x="0" y="0"/>
          <a:chExt cx="0" cy="0"/>
        </a:xfrm>
      </p:grpSpPr>
      <p:grpSp>
        <p:nvGrpSpPr>
          <p:cNvPr id="84" name="Google Shape;84;p18"/>
          <p:cNvGrpSpPr/>
          <p:nvPr/>
        </p:nvGrpSpPr>
        <p:grpSpPr>
          <a:xfrm>
            <a:off x="625966" y="299376"/>
            <a:ext cx="999312" cy="999312"/>
            <a:chOff x="348199" y="179450"/>
            <a:chExt cx="1116300" cy="1116300"/>
          </a:xfrm>
        </p:grpSpPr>
        <p:sp>
          <p:nvSpPr>
            <p:cNvPr id="85" name="Google Shape;85;p18"/>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88" name="Google Shape;88;p18"/>
          <p:cNvSpPr txBox="1">
            <a:spLocks noGrp="1"/>
          </p:cNvSpPr>
          <p:nvPr>
            <p:ph type="body" idx="1"/>
          </p:nvPr>
        </p:nvSpPr>
        <p:spPr>
          <a:xfrm>
            <a:off x="1303800" y="1990050"/>
            <a:ext cx="3430500" cy="25416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9" name="Google Shape;89;p18"/>
          <p:cNvSpPr txBox="1">
            <a:spLocks noGrp="1"/>
          </p:cNvSpPr>
          <p:nvPr>
            <p:ph type="body" idx="2"/>
          </p:nvPr>
        </p:nvSpPr>
        <p:spPr>
          <a:xfrm>
            <a:off x="4903650" y="1990050"/>
            <a:ext cx="3430500" cy="25416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0" name="Google Shape;90;p1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ULO PRESENTACION">
  <p:cSld name="1_TITULO PRESENTACION">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3"/>
          <p:cNvSpPr txBox="1">
            <a:spLocks noGrp="1"/>
          </p:cNvSpPr>
          <p:nvPr>
            <p:ph type="title"/>
          </p:nvPr>
        </p:nvSpPr>
        <p:spPr>
          <a:xfrm>
            <a:off x="4898986" y="2221564"/>
            <a:ext cx="3833700" cy="9939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2800" b="1" i="0" u="none" strike="noStrike" cap="none">
                <a:solidFill>
                  <a:srgbClr val="246810"/>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pic>
        <p:nvPicPr>
          <p:cNvPr id="10" name="Google Shape;10;p3"/>
          <p:cNvPicPr preferRelativeResize="0"/>
          <p:nvPr/>
        </p:nvPicPr>
        <p:blipFill rotWithShape="1">
          <a:blip r:embed="rId3">
            <a:alphaModFix/>
          </a:blip>
          <a:srcRect/>
          <a:stretch/>
        </p:blipFill>
        <p:spPr>
          <a:xfrm>
            <a:off x="1354" y="0"/>
            <a:ext cx="9141293" cy="51435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4_Diseño personalizado">
  <p:cSld name="4_Diseño personalizado">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4"/>
          <p:cNvSpPr txBox="1">
            <a:spLocks noGrp="1"/>
          </p:cNvSpPr>
          <p:nvPr>
            <p:ph type="title"/>
          </p:nvPr>
        </p:nvSpPr>
        <p:spPr>
          <a:xfrm>
            <a:off x="429235" y="2209875"/>
            <a:ext cx="3921900" cy="993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2400" b="1" i="0" u="none" strike="noStrike" cap="none">
                <a:solidFill>
                  <a:srgbClr val="246810"/>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6"/>
          <p:cNvSpPr txBox="1">
            <a:spLocks noGrp="1"/>
          </p:cNvSpPr>
          <p:nvPr>
            <p:ph type="title"/>
          </p:nvPr>
        </p:nvSpPr>
        <p:spPr>
          <a:xfrm>
            <a:off x="575041" y="871858"/>
            <a:ext cx="6118500" cy="8574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3200" b="1" i="0" u="none" strike="noStrike" cap="none">
                <a:solidFill>
                  <a:schemeClr val="accent1"/>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sp>
        <p:nvSpPr>
          <p:cNvPr id="17" name="Google Shape;17;p6"/>
          <p:cNvSpPr txBox="1">
            <a:spLocks noGrp="1"/>
          </p:cNvSpPr>
          <p:nvPr>
            <p:ph type="body" idx="1"/>
          </p:nvPr>
        </p:nvSpPr>
        <p:spPr>
          <a:xfrm>
            <a:off x="603830" y="1964059"/>
            <a:ext cx="5974800" cy="2540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2636"/>
              </a:spcBef>
              <a:spcAft>
                <a:spcPts val="0"/>
              </a:spcAft>
              <a:buClr>
                <a:srgbClr val="53585F"/>
              </a:buClr>
              <a:buSzPts val="2080"/>
              <a:buFont typeface="Oswald"/>
              <a:buNone/>
              <a:defRPr sz="1600" b="0" i="0" u="none" strike="noStrike" cap="none">
                <a:solidFill>
                  <a:srgbClr val="53585F"/>
                </a:solidFill>
                <a:latin typeface="Oswald"/>
                <a:ea typeface="Oswald"/>
                <a:cs typeface="Oswald"/>
                <a:sym typeface="Oswald"/>
              </a:defRPr>
            </a:lvl1pPr>
            <a:lvl2pPr marL="914400" marR="0" lvl="1"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2pPr>
            <a:lvl3pPr marL="1371600" marR="0" lvl="2"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3pPr>
            <a:lvl4pPr marL="1828800" marR="0" lvl="3"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4pPr>
            <a:lvl5pPr marL="2286000" marR="0" lvl="4"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5pPr>
            <a:lvl6pPr marL="2743200" marR="0" lvl="5"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6pPr>
            <a:lvl7pPr marL="3200400" marR="0" lvl="6"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7pPr>
            <a:lvl8pPr marL="3657600" marR="0" lvl="7"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8pPr>
            <a:lvl9pPr marL="4114800" marR="0" lvl="8"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_Diseño personalizado">
  <p:cSld name="5_Diseño personalizado">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7"/>
          <p:cNvSpPr txBox="1">
            <a:spLocks noGrp="1"/>
          </p:cNvSpPr>
          <p:nvPr>
            <p:ph type="title"/>
          </p:nvPr>
        </p:nvSpPr>
        <p:spPr>
          <a:xfrm>
            <a:off x="783697" y="681614"/>
            <a:ext cx="6118500" cy="8574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3200" b="1" i="0" u="none" strike="noStrike" cap="none">
                <a:solidFill>
                  <a:schemeClr val="accent1"/>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sp>
        <p:nvSpPr>
          <p:cNvPr id="20" name="Google Shape;20;p7"/>
          <p:cNvSpPr txBox="1">
            <a:spLocks noGrp="1"/>
          </p:cNvSpPr>
          <p:nvPr>
            <p:ph type="body" idx="1"/>
          </p:nvPr>
        </p:nvSpPr>
        <p:spPr>
          <a:xfrm>
            <a:off x="812486" y="1773815"/>
            <a:ext cx="5974800" cy="2540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2636"/>
              </a:spcBef>
              <a:spcAft>
                <a:spcPts val="0"/>
              </a:spcAft>
              <a:buClr>
                <a:srgbClr val="53585F"/>
              </a:buClr>
              <a:buSzPts val="2080"/>
              <a:buFont typeface="Oswald"/>
              <a:buNone/>
              <a:defRPr sz="1600" b="0" i="0" u="none" strike="noStrike" cap="none">
                <a:solidFill>
                  <a:srgbClr val="53585F"/>
                </a:solidFill>
                <a:latin typeface="Oswald"/>
                <a:ea typeface="Oswald"/>
                <a:cs typeface="Oswald"/>
                <a:sym typeface="Oswald"/>
              </a:defRPr>
            </a:lvl1pPr>
            <a:lvl2pPr marL="914400" marR="0" lvl="1"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2pPr>
            <a:lvl3pPr marL="1371600" marR="0" lvl="2"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3pPr>
            <a:lvl4pPr marL="1828800" marR="0" lvl="3"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4pPr>
            <a:lvl5pPr marL="2286000" marR="0" lvl="4"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5pPr>
            <a:lvl6pPr marL="2743200" marR="0" lvl="5"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6pPr>
            <a:lvl7pPr marL="3200400" marR="0" lvl="6"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7pPr>
            <a:lvl8pPr marL="3657600" marR="0" lvl="7"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8pPr>
            <a:lvl9pPr marL="4114800" marR="0" lvl="8"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HOJA DE PAUSA">
  <p:cSld name="HOJA DE PAUSA">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8"/>
          <p:cNvSpPr txBox="1"/>
          <p:nvPr/>
        </p:nvSpPr>
        <p:spPr>
          <a:xfrm>
            <a:off x="1067338" y="950611"/>
            <a:ext cx="7009200" cy="3242400"/>
          </a:xfrm>
          <a:prstGeom prst="rect">
            <a:avLst/>
          </a:prstGeom>
          <a:noFill/>
          <a:ln>
            <a:noFill/>
          </a:ln>
        </p:spPr>
        <p:txBody>
          <a:bodyPr spcFirstLastPara="1" wrap="square" lIns="91425" tIns="45700" rIns="91425" bIns="45700" anchor="t" anchorCtr="0">
            <a:noAutofit/>
          </a:bodyPr>
          <a:lstStyle/>
          <a:p>
            <a:pPr marL="0" marR="0" lvl="0" indent="0" algn="l" rtl="0">
              <a:lnSpc>
                <a:spcPct val="109090"/>
              </a:lnSpc>
              <a:spcBef>
                <a:spcPts val="0"/>
              </a:spcBef>
              <a:spcAft>
                <a:spcPts val="0"/>
              </a:spcAft>
              <a:buClr>
                <a:srgbClr val="000000"/>
              </a:buClr>
              <a:buSzPts val="1100"/>
              <a:buFont typeface="Arial"/>
              <a:buNone/>
            </a:pPr>
            <a:endParaRPr sz="2200" b="0" i="0" u="none" strike="noStrike" cap="none">
              <a:solidFill>
                <a:srgbClr val="0FFF94"/>
              </a:solidFill>
              <a:latin typeface="Arial"/>
              <a:ea typeface="Arial"/>
              <a:cs typeface="Arial"/>
              <a:sym typeface="Arial"/>
            </a:endParaRPr>
          </a:p>
        </p:txBody>
      </p:sp>
      <p:sp>
        <p:nvSpPr>
          <p:cNvPr id="23" name="Google Shape;23;p8"/>
          <p:cNvSpPr/>
          <p:nvPr/>
        </p:nvSpPr>
        <p:spPr>
          <a:xfrm>
            <a:off x="2286000" y="2156252"/>
            <a:ext cx="4572000" cy="831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s-ES" sz="2400" b="0" i="0" u="none" strike="noStrike" cap="none">
                <a:solidFill>
                  <a:srgbClr val="FFFFFF"/>
                </a:solidFill>
                <a:latin typeface="Arial"/>
                <a:ea typeface="Arial"/>
                <a:cs typeface="Arial"/>
                <a:sym typeface="Arial"/>
              </a:rPr>
              <a:t>Máximo 10 líneas de texto por hoja</a:t>
            </a:r>
            <a:endParaRPr sz="1400" b="0" i="0" u="none" strike="noStrike" cap="none">
              <a:solidFill>
                <a:srgbClr val="000000"/>
              </a:solidFill>
              <a:latin typeface="Arial"/>
              <a:ea typeface="Arial"/>
              <a:cs typeface="Arial"/>
              <a:sym typeface="Arial"/>
            </a:endParaRPr>
          </a:p>
        </p:txBody>
      </p:sp>
      <p:sp>
        <p:nvSpPr>
          <p:cNvPr id="24" name="Google Shape;24;p8"/>
          <p:cNvSpPr txBox="1">
            <a:spLocks noGrp="1"/>
          </p:cNvSpPr>
          <p:nvPr>
            <p:ph type="title"/>
          </p:nvPr>
        </p:nvSpPr>
        <p:spPr>
          <a:xfrm>
            <a:off x="821353" y="950611"/>
            <a:ext cx="5966100" cy="4635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3200" b="1" i="0" u="none" strike="noStrike" cap="none">
                <a:solidFill>
                  <a:schemeClr val="accent1"/>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3800" b="0" i="0" u="none" strike="noStrike" cap="none">
                <a:solidFill>
                  <a:srgbClr val="DE1E1E"/>
                </a:solidFill>
                <a:latin typeface="Arial"/>
                <a:ea typeface="Arial"/>
                <a:cs typeface="Arial"/>
                <a:sym typeface="Arial"/>
              </a:defRPr>
            </a:lvl9pPr>
          </a:lstStyle>
          <a:p>
            <a:endParaRPr/>
          </a:p>
        </p:txBody>
      </p:sp>
      <p:sp>
        <p:nvSpPr>
          <p:cNvPr id="25" name="Google Shape;25;p8"/>
          <p:cNvSpPr txBox="1">
            <a:spLocks noGrp="1"/>
          </p:cNvSpPr>
          <p:nvPr>
            <p:ph type="body" idx="1"/>
          </p:nvPr>
        </p:nvSpPr>
        <p:spPr>
          <a:xfrm>
            <a:off x="812486" y="1773815"/>
            <a:ext cx="5974800" cy="2540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2636"/>
              </a:spcBef>
              <a:spcAft>
                <a:spcPts val="0"/>
              </a:spcAft>
              <a:buClr>
                <a:srgbClr val="53585F"/>
              </a:buClr>
              <a:buSzPts val="2080"/>
              <a:buFont typeface="Oswald"/>
              <a:buNone/>
              <a:defRPr sz="1600" b="0" i="0" u="none" strike="noStrike" cap="none">
                <a:solidFill>
                  <a:srgbClr val="53585F"/>
                </a:solidFill>
                <a:latin typeface="Oswald"/>
                <a:ea typeface="Oswald"/>
                <a:cs typeface="Oswald"/>
                <a:sym typeface="Oswald"/>
              </a:defRPr>
            </a:lvl1pPr>
            <a:lvl2pPr marL="914400" marR="0" lvl="1"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2pPr>
            <a:lvl3pPr marL="1371600" marR="0" lvl="2"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3pPr>
            <a:lvl4pPr marL="1828800" marR="0" lvl="3"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4pPr>
            <a:lvl5pPr marL="2286000" marR="0" lvl="4" indent="-327660" algn="l" rtl="0">
              <a:lnSpc>
                <a:spcPct val="100000"/>
              </a:lnSpc>
              <a:spcBef>
                <a:spcPts val="2636"/>
              </a:spcBef>
              <a:spcAft>
                <a:spcPts val="0"/>
              </a:spcAft>
              <a:buClr>
                <a:srgbClr val="53585F"/>
              </a:buClr>
              <a:buSzPts val="1560"/>
              <a:buFont typeface="Arial"/>
              <a:buChar char="•"/>
              <a:defRPr sz="1200" b="0" i="0" u="none" strike="noStrike" cap="none">
                <a:solidFill>
                  <a:srgbClr val="53585F"/>
                </a:solidFill>
                <a:latin typeface="Arial"/>
                <a:ea typeface="Arial"/>
                <a:cs typeface="Arial"/>
                <a:sym typeface="Arial"/>
              </a:defRPr>
            </a:lvl5pPr>
            <a:lvl6pPr marL="2743200" marR="0" lvl="5"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6pPr>
            <a:lvl7pPr marL="3200400" marR="0" lvl="6"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7pPr>
            <a:lvl8pPr marL="3657600" marR="0" lvl="7"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8pPr>
            <a:lvl9pPr marL="4114800" marR="0" lvl="8" indent="-307975" algn="l" rtl="0">
              <a:lnSpc>
                <a:spcPct val="100000"/>
              </a:lnSpc>
              <a:spcBef>
                <a:spcPts val="2636"/>
              </a:spcBef>
              <a:spcAft>
                <a:spcPts val="0"/>
              </a:spcAft>
              <a:buClr>
                <a:srgbClr val="53585F"/>
              </a:buClr>
              <a:buSzPts val="1250"/>
              <a:buFont typeface="Arial"/>
              <a:buChar char="•"/>
              <a:defRPr sz="2500" b="0" i="0" u="none" strike="noStrike" cap="none">
                <a:solidFill>
                  <a:srgbClr val="53585F"/>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_Diseño personalizado">
  <p:cSld name="3_Diseño personalizado">
    <p:bg>
      <p:bgPr>
        <a:blipFill>
          <a:blip r:embed="rId2">
            <a:alphaModFix/>
          </a:blip>
          <a:stretch>
            <a:fillRect/>
          </a:stretch>
        </a:blipFill>
        <a:effectLst/>
      </p:bgPr>
    </p:bg>
    <p:spTree>
      <p:nvGrpSpPr>
        <p:cNvPr id="1" name="Shape 2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_Título y viñetas">
  <p:cSld name="1_Título y viñetas">
    <p:bg>
      <p:bgPr>
        <a:blipFill>
          <a:blip r:embed="rId2">
            <a:alphaModFix/>
          </a:blip>
          <a:stretch>
            <a:fillRect/>
          </a:stretch>
        </a:blipFill>
        <a:effectLst/>
      </p:bgPr>
    </p:bg>
    <p:spTree>
      <p:nvGrpSpPr>
        <p:cNvPr id="1" name="Shape 2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Diseño personalizado">
  <p:cSld name="2_Diseño personalizado">
    <p:bg>
      <p:bgPr>
        <a:blipFill>
          <a:blip r:embed="rId2">
            <a:alphaModFix/>
          </a:blip>
          <a:stretch>
            <a:fillRect/>
          </a:stretch>
        </a:blipFill>
        <a:effectLst/>
      </p:bgPr>
    </p:bg>
    <p:spTree>
      <p:nvGrpSpPr>
        <p:cNvPr id="1" name="Shape 2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Historias de Usuario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116" name="Google Shape;116;p22"/>
          <p:cNvSpPr txBox="1"/>
          <p:nvPr/>
        </p:nvSpPr>
        <p:spPr>
          <a:xfrm>
            <a:off x="3485660" y="1468725"/>
            <a:ext cx="2172679" cy="1661963"/>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la opción de cancelar la cuenta, cuando rellene el formulario de verificación y acepte que la acción es irreversible, entonces se eliminara la cuenta .</a:t>
            </a:r>
          </a:p>
        </p:txBody>
      </p:sp>
      <p:sp>
        <p:nvSpPr>
          <p:cNvPr id="9" name="CuadroTexto 8">
            <a:extLst>
              <a:ext uri="{FF2B5EF4-FFF2-40B4-BE49-F238E27FC236}">
                <a16:creationId xmlns:a16="http://schemas.microsoft.com/office/drawing/2014/main" id="{D20228A6-A46A-4F27-B247-A3399B9786A6}"/>
              </a:ext>
            </a:extLst>
          </p:cNvPr>
          <p:cNvSpPr txBox="1"/>
          <p:nvPr/>
        </p:nvSpPr>
        <p:spPr>
          <a:xfrm>
            <a:off x="3453154" y="945505"/>
            <a:ext cx="2237689" cy="523220"/>
          </a:xfrm>
          <a:prstGeom prst="rect">
            <a:avLst/>
          </a:prstGeom>
          <a:noFill/>
        </p:spPr>
        <p:txBody>
          <a:bodyPr wrap="square">
            <a:spAutoFit/>
          </a:bodyPr>
          <a:lstStyle/>
          <a:p>
            <a:r>
              <a:rPr lang="es-CO" b="1" dirty="0">
                <a:solidFill>
                  <a:schemeClr val="accent5">
                    <a:lumMod val="75000"/>
                  </a:schemeClr>
                </a:solidFill>
              </a:rPr>
              <a:t>Verificación de decisión para cancelar cuenta.</a:t>
            </a:r>
          </a:p>
        </p:txBody>
      </p:sp>
      <p:sp>
        <p:nvSpPr>
          <p:cNvPr id="10" name="CuadroTexto 9">
            <a:extLst>
              <a:ext uri="{FF2B5EF4-FFF2-40B4-BE49-F238E27FC236}">
                <a16:creationId xmlns:a16="http://schemas.microsoft.com/office/drawing/2014/main" id="{E2516306-CB40-4515-AE77-547875F12DB7}"/>
              </a:ext>
            </a:extLst>
          </p:cNvPr>
          <p:cNvSpPr txBox="1"/>
          <p:nvPr/>
        </p:nvSpPr>
        <p:spPr>
          <a:xfrm>
            <a:off x="457213" y="936269"/>
            <a:ext cx="2172679" cy="307777"/>
          </a:xfrm>
          <a:prstGeom prst="rect">
            <a:avLst/>
          </a:prstGeom>
          <a:noFill/>
        </p:spPr>
        <p:txBody>
          <a:bodyPr wrap="square">
            <a:spAutoFit/>
          </a:bodyPr>
          <a:lstStyle/>
          <a:p>
            <a:r>
              <a:rPr lang="es-CO" b="1" dirty="0">
                <a:solidFill>
                  <a:schemeClr val="accent5">
                    <a:lumMod val="75000"/>
                  </a:schemeClr>
                </a:solidFill>
              </a:rPr>
              <a:t>Cancelar una cuenta</a:t>
            </a:r>
          </a:p>
        </p:txBody>
      </p:sp>
      <p:sp>
        <p:nvSpPr>
          <p:cNvPr id="11" name="Google Shape;116;p22">
            <a:extLst>
              <a:ext uri="{FF2B5EF4-FFF2-40B4-BE49-F238E27FC236}">
                <a16:creationId xmlns:a16="http://schemas.microsoft.com/office/drawing/2014/main" id="{E740CB9E-C7AF-486F-95CC-69B9287D98C9}"/>
              </a:ext>
            </a:extLst>
          </p:cNvPr>
          <p:cNvSpPr txBox="1"/>
          <p:nvPr/>
        </p:nvSpPr>
        <p:spPr>
          <a:xfrm>
            <a:off x="457213" y="1459489"/>
            <a:ext cx="2172679" cy="18466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uno de sus productos, cuando selecciona la opción de cancelar la cuenta, entonces se presentara un formulario de verificación para el cliente antes de cancelar la cuenta.</a:t>
            </a:r>
          </a:p>
        </p:txBody>
      </p:sp>
    </p:spTree>
    <p:extLst>
      <p:ext uri="{BB962C8B-B14F-4D97-AF65-F5344CB8AC3E}">
        <p14:creationId xmlns:p14="http://schemas.microsoft.com/office/powerpoint/2010/main" val="3954517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Requerimientos Funcionales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9" name="Marcador de texto 2">
            <a:extLst>
              <a:ext uri="{FF2B5EF4-FFF2-40B4-BE49-F238E27FC236}">
                <a16:creationId xmlns:a16="http://schemas.microsoft.com/office/drawing/2014/main" id="{DB12A374-E788-4EBF-9C6E-7EA84E3FE241}"/>
              </a:ext>
            </a:extLst>
          </p:cNvPr>
          <p:cNvSpPr>
            <a:spLocks noGrp="1"/>
          </p:cNvSpPr>
          <p:nvPr>
            <p:ph type="body" idx="1"/>
          </p:nvPr>
        </p:nvSpPr>
        <p:spPr>
          <a:xfrm>
            <a:off x="457216" y="1233889"/>
            <a:ext cx="8047800" cy="3239100"/>
          </a:xfrm>
        </p:spPr>
        <p:txBody>
          <a:bodyPr/>
          <a:lstStyle/>
          <a:p>
            <a:r>
              <a:rPr lang="es-MX" dirty="0">
                <a:latin typeface="Nunito" panose="020B0604020202020204" charset="0"/>
                <a:sym typeface="Nunito"/>
              </a:rPr>
              <a:t>Debe poder consultarse información sobre las sucursales bancarias disponibles </a:t>
            </a:r>
          </a:p>
          <a:p>
            <a:r>
              <a:rPr lang="es-MX" dirty="0">
                <a:latin typeface="Nunito" panose="020B0604020202020204" charset="0"/>
                <a:sym typeface="Nunito"/>
              </a:rPr>
              <a:t>Debe permitirse al cliente realizar un inicio de sesión en el sistema</a:t>
            </a:r>
          </a:p>
          <a:p>
            <a:r>
              <a:rPr lang="es-MX" dirty="0">
                <a:latin typeface="Nunito" panose="020B0604020202020204" charset="0"/>
                <a:sym typeface="Nunito"/>
              </a:rPr>
              <a:t>Debe solicitarse al cliente los datos personales necesarios para la creación de una cuenta en el sistema (datos del documento de identificación, correo, celular, dirección).</a:t>
            </a:r>
          </a:p>
          <a:p>
            <a:r>
              <a:rPr lang="es-MX" dirty="0">
                <a:latin typeface="Nunito" panose="020B0604020202020204" charset="0"/>
                <a:sym typeface="Nunito"/>
              </a:rPr>
              <a:t>Debe permitirse la creación, cancelación, actualización y consulta de cuentas (productos) de un cliente.</a:t>
            </a:r>
          </a:p>
          <a:p>
            <a:r>
              <a:rPr lang="es-MX" dirty="0">
                <a:latin typeface="Nunito" panose="020B0604020202020204" charset="0"/>
                <a:sym typeface="Nunito"/>
              </a:rPr>
              <a:t>Debe haber disponibilidad de 3 tipos de cuenta (CAT, CATS, </a:t>
            </a:r>
            <a:r>
              <a:rPr lang="es-MX" dirty="0" err="1">
                <a:latin typeface="Nunito" panose="020B0604020202020204" charset="0"/>
                <a:sym typeface="Nunito"/>
              </a:rPr>
              <a:t>CDTs</a:t>
            </a:r>
            <a:r>
              <a:rPr lang="es-MX" dirty="0">
                <a:latin typeface="Nunito" panose="020B0604020202020204" charset="0"/>
                <a:sym typeface="Nunito"/>
              </a:rPr>
              <a:t>).</a:t>
            </a:r>
          </a:p>
          <a:p>
            <a:r>
              <a:rPr lang="es-MX" dirty="0">
                <a:latin typeface="Nunito" panose="020B0604020202020204" charset="0"/>
                <a:sym typeface="Nunito"/>
              </a:rPr>
              <a:t>Debe permitirse realizar transacciones de retiros.</a:t>
            </a:r>
          </a:p>
          <a:p>
            <a:r>
              <a:rPr lang="es-MX" dirty="0">
                <a:latin typeface="Nunito" panose="020B0604020202020204" charset="0"/>
                <a:sym typeface="Nunito"/>
              </a:rPr>
              <a:t>Debe permitirse realizar transacciones de consignación.</a:t>
            </a:r>
          </a:p>
          <a:p>
            <a:r>
              <a:rPr lang="es-MX" dirty="0">
                <a:latin typeface="Nunito" panose="020B0604020202020204" charset="0"/>
                <a:sym typeface="Nunito"/>
              </a:rPr>
              <a:t>Debe permitirse realizar transacciones de consulta de saldo.</a:t>
            </a:r>
          </a:p>
          <a:p>
            <a:r>
              <a:rPr lang="es-MX" dirty="0">
                <a:latin typeface="Nunito" panose="020B0604020202020204" charset="0"/>
                <a:sym typeface="Nunito"/>
              </a:rPr>
              <a:t>Debe realizarse el calculo de interés diario sobre las cuentas de acuerdo a la tasa de interés definida.</a:t>
            </a:r>
          </a:p>
          <a:p>
            <a:r>
              <a:rPr lang="es-MX" dirty="0">
                <a:latin typeface="Nunito" panose="020B0604020202020204" charset="0"/>
                <a:sym typeface="Nunito"/>
              </a:rPr>
              <a:t>Debe realizarse la validación del saldo de la cuenta antes de realizar un retiro</a:t>
            </a:r>
            <a:r>
              <a:rPr lang="es-MX" dirty="0">
                <a:latin typeface="Nunito"/>
                <a:ea typeface="Nunito"/>
                <a:cs typeface="Nunito"/>
                <a:sym typeface="Nunito"/>
              </a:rPr>
              <a:t>.</a:t>
            </a:r>
          </a:p>
          <a:p>
            <a:endParaRPr lang="es-MX" dirty="0">
              <a:latin typeface="Nunito"/>
              <a:ea typeface="Nunito"/>
              <a:cs typeface="Nunito"/>
              <a:sym typeface="Nunito"/>
            </a:endParaRPr>
          </a:p>
          <a:p>
            <a:endParaRPr lang="es-MX" dirty="0">
              <a:latin typeface="Nunito"/>
              <a:ea typeface="Nunito"/>
              <a:cs typeface="Nunito"/>
              <a:sym typeface="Nunito"/>
            </a:endParaRPr>
          </a:p>
          <a:p>
            <a:endParaRPr lang="es-MX" dirty="0">
              <a:latin typeface="Nunito"/>
              <a:ea typeface="Nunito"/>
              <a:cs typeface="Nunito"/>
              <a:sym typeface="Nunito"/>
            </a:endParaRPr>
          </a:p>
          <a:p>
            <a:endParaRPr lang="es-CO" dirty="0"/>
          </a:p>
          <a:p>
            <a:endParaRPr lang="es-CO" dirty="0"/>
          </a:p>
          <a:p>
            <a:endParaRPr lang="es-CO" dirty="0"/>
          </a:p>
        </p:txBody>
      </p:sp>
    </p:spTree>
    <p:extLst>
      <p:ext uri="{BB962C8B-B14F-4D97-AF65-F5344CB8AC3E}">
        <p14:creationId xmlns:p14="http://schemas.microsoft.com/office/powerpoint/2010/main" val="311688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DE6723-6844-4146-8130-799DFE141852}"/>
              </a:ext>
            </a:extLst>
          </p:cNvPr>
          <p:cNvSpPr>
            <a:spLocks noGrp="1"/>
          </p:cNvSpPr>
          <p:nvPr>
            <p:ph type="title"/>
          </p:nvPr>
        </p:nvSpPr>
        <p:spPr>
          <a:xfrm>
            <a:off x="457216" y="335333"/>
            <a:ext cx="6347100" cy="710700"/>
          </a:xfrm>
        </p:spPr>
        <p:txBody>
          <a:bodyPr/>
          <a:lstStyle/>
          <a:p>
            <a:r>
              <a:rPr lang="es-CO" dirty="0"/>
              <a:t>Requerimientos No Funcionales</a:t>
            </a:r>
          </a:p>
        </p:txBody>
      </p:sp>
      <p:sp>
        <p:nvSpPr>
          <p:cNvPr id="3" name="Marcador de texto 2">
            <a:extLst>
              <a:ext uri="{FF2B5EF4-FFF2-40B4-BE49-F238E27FC236}">
                <a16:creationId xmlns:a16="http://schemas.microsoft.com/office/drawing/2014/main" id="{0D1C92D7-B7F9-4214-BF79-ACADA767732E}"/>
              </a:ext>
            </a:extLst>
          </p:cNvPr>
          <p:cNvSpPr>
            <a:spLocks noGrp="1"/>
          </p:cNvSpPr>
          <p:nvPr>
            <p:ph type="body" idx="1"/>
          </p:nvPr>
        </p:nvSpPr>
        <p:spPr/>
        <p:txBody>
          <a:bodyPr/>
          <a:lstStyle/>
          <a:p>
            <a:r>
              <a:rPr lang="es-CO" dirty="0">
                <a:latin typeface="Nunito" panose="020B0604020202020204" charset="0"/>
              </a:rPr>
              <a:t>Se deben crear las historias de usuario definidas en el MVP.</a:t>
            </a:r>
          </a:p>
          <a:p>
            <a:r>
              <a:rPr lang="es-CO" dirty="0">
                <a:latin typeface="Nunito" panose="020B0604020202020204" charset="0"/>
              </a:rPr>
              <a:t>Se debe realizar la conexión a la BD usando JPA.</a:t>
            </a:r>
          </a:p>
          <a:p>
            <a:r>
              <a:rPr lang="es-CO" dirty="0">
                <a:latin typeface="Nunito" panose="020B0604020202020204" charset="0"/>
              </a:rPr>
              <a:t>La lógica de las transacciones debe ser implementada en PL/SQL.</a:t>
            </a:r>
          </a:p>
          <a:p>
            <a:r>
              <a:rPr lang="es-CO" dirty="0">
                <a:latin typeface="Nunito" panose="020B0604020202020204" charset="0"/>
              </a:rPr>
              <a:t>El Front </a:t>
            </a:r>
            <a:r>
              <a:rPr lang="es-CO" dirty="0" err="1">
                <a:latin typeface="Nunito" panose="020B0604020202020204" charset="0"/>
              </a:rPr>
              <a:t>End</a:t>
            </a:r>
            <a:r>
              <a:rPr lang="es-CO" dirty="0">
                <a:latin typeface="Nunito" panose="020B0604020202020204" charset="0"/>
              </a:rPr>
              <a:t> debe realizarse en Angular, el Back </a:t>
            </a:r>
            <a:r>
              <a:rPr lang="es-CO" dirty="0" err="1">
                <a:latin typeface="Nunito" panose="020B0604020202020204" charset="0"/>
              </a:rPr>
              <a:t>End</a:t>
            </a:r>
            <a:r>
              <a:rPr lang="es-CO" dirty="0">
                <a:latin typeface="Nunito" panose="020B0604020202020204" charset="0"/>
              </a:rPr>
              <a:t> se debe realizarse en Java Spring.</a:t>
            </a:r>
          </a:p>
          <a:p>
            <a:r>
              <a:rPr lang="es-CO" dirty="0">
                <a:latin typeface="Nunito" panose="020B0604020202020204" charset="0"/>
              </a:rPr>
              <a:t>Se debe tener en cuenta el rendimiento de las consultas a la BD.</a:t>
            </a:r>
          </a:p>
          <a:p>
            <a:r>
              <a:rPr lang="es-MX" dirty="0">
                <a:highlight>
                  <a:schemeClr val="lt1"/>
                </a:highlight>
                <a:latin typeface="Nunito" panose="020B0604020202020204" charset="0"/>
                <a:ea typeface="Nunito"/>
                <a:cs typeface="Nunito"/>
                <a:sym typeface="Nunito"/>
              </a:rPr>
              <a:t>El calculo del interés se debe realizar a media noche y cuando el usuario lo solicite.</a:t>
            </a:r>
          </a:p>
        </p:txBody>
      </p:sp>
    </p:spTree>
    <p:extLst>
      <p:ext uri="{BB962C8B-B14F-4D97-AF65-F5344CB8AC3E}">
        <p14:creationId xmlns:p14="http://schemas.microsoft.com/office/powerpoint/2010/main" val="1685884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4" name="Google Shape;116;p22">
            <a:extLst>
              <a:ext uri="{FF2B5EF4-FFF2-40B4-BE49-F238E27FC236}">
                <a16:creationId xmlns:a16="http://schemas.microsoft.com/office/drawing/2014/main" id="{661D472D-C01A-4F46-B417-D7D5807D5EED}"/>
              </a:ext>
            </a:extLst>
          </p:cNvPr>
          <p:cNvSpPr txBox="1"/>
          <p:nvPr/>
        </p:nvSpPr>
        <p:spPr>
          <a:xfrm>
            <a:off x="457216" y="1468727"/>
            <a:ext cx="2220990" cy="203129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ha ingresado al portal de información, va a la opción de información de sucursales y busca la sucursal por su nombre, selecciona la sucursal de la cual necesita la información y entonces se presenta la información correspondiente.</a:t>
            </a:r>
          </a:p>
        </p:txBody>
      </p:sp>
      <p:sp>
        <p:nvSpPr>
          <p:cNvPr id="7" name="CuadroTexto 6">
            <a:extLst>
              <a:ext uri="{FF2B5EF4-FFF2-40B4-BE49-F238E27FC236}">
                <a16:creationId xmlns:a16="http://schemas.microsoft.com/office/drawing/2014/main" id="{783589B9-EB90-4999-97D7-9BDC4BF29FF1}"/>
              </a:ext>
            </a:extLst>
          </p:cNvPr>
          <p:cNvSpPr txBox="1"/>
          <p:nvPr/>
        </p:nvSpPr>
        <p:spPr>
          <a:xfrm>
            <a:off x="392206" y="937131"/>
            <a:ext cx="2286000" cy="523220"/>
          </a:xfrm>
          <a:prstGeom prst="rect">
            <a:avLst/>
          </a:prstGeom>
          <a:noFill/>
        </p:spPr>
        <p:txBody>
          <a:bodyPr wrap="square">
            <a:spAutoFit/>
          </a:bodyPr>
          <a:lstStyle/>
          <a:p>
            <a:r>
              <a:rPr lang="es-CO" b="1" dirty="0">
                <a:solidFill>
                  <a:schemeClr val="accent5">
                    <a:lumMod val="75000"/>
                  </a:schemeClr>
                </a:solidFill>
              </a:rPr>
              <a:t>Consulta de información sucursales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116" name="Google Shape;116;p22"/>
          <p:cNvSpPr txBox="1"/>
          <p:nvPr/>
        </p:nvSpPr>
        <p:spPr>
          <a:xfrm>
            <a:off x="3485660" y="1468725"/>
            <a:ext cx="2172679" cy="203129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la opción </a:t>
            </a:r>
            <a:r>
              <a:rPr lang="es-MX" sz="1200" b="1" dirty="0" err="1">
                <a:solidFill>
                  <a:srgbClr val="151515"/>
                </a:solidFill>
                <a:latin typeface="Nunito"/>
                <a:ea typeface="Nunito"/>
                <a:cs typeface="Nunito"/>
                <a:sym typeface="Nunito"/>
              </a:rPr>
              <a:t>login</a:t>
            </a:r>
            <a:r>
              <a:rPr lang="es-MX" sz="1200" b="1" dirty="0">
                <a:solidFill>
                  <a:srgbClr val="151515"/>
                </a:solidFill>
                <a:latin typeface="Nunito"/>
                <a:ea typeface="Nunito"/>
                <a:cs typeface="Nunito"/>
                <a:sym typeface="Nunito"/>
              </a:rPr>
              <a:t> en la plataforma de información, cuando ingrese su identificación y su contraseña, entonces se presentará una pantalla con los productos asociados al cliente y la opción de solicitar nuevo producto.</a:t>
            </a:r>
          </a:p>
        </p:txBody>
      </p:sp>
      <p:sp>
        <p:nvSpPr>
          <p:cNvPr id="7" name="CuadroTexto 6">
            <a:extLst>
              <a:ext uri="{FF2B5EF4-FFF2-40B4-BE49-F238E27FC236}">
                <a16:creationId xmlns:a16="http://schemas.microsoft.com/office/drawing/2014/main" id="{783589B9-EB90-4999-97D7-9BDC4BF29FF1}"/>
              </a:ext>
            </a:extLst>
          </p:cNvPr>
          <p:cNvSpPr txBox="1"/>
          <p:nvPr/>
        </p:nvSpPr>
        <p:spPr>
          <a:xfrm>
            <a:off x="3485660" y="945505"/>
            <a:ext cx="2521323" cy="523220"/>
          </a:xfrm>
          <a:prstGeom prst="rect">
            <a:avLst/>
          </a:prstGeom>
          <a:noFill/>
        </p:spPr>
        <p:txBody>
          <a:bodyPr wrap="square">
            <a:spAutoFit/>
          </a:bodyPr>
          <a:lstStyle/>
          <a:p>
            <a:r>
              <a:rPr lang="es-CO" b="1" dirty="0">
                <a:solidFill>
                  <a:schemeClr val="accent5">
                    <a:lumMod val="75000"/>
                  </a:schemeClr>
                </a:solidFill>
              </a:rPr>
              <a:t>Ingreso a la cuenta personal del cliente</a:t>
            </a:r>
          </a:p>
        </p:txBody>
      </p:sp>
      <p:sp>
        <p:nvSpPr>
          <p:cNvPr id="8" name="Google Shape;116;p22">
            <a:extLst>
              <a:ext uri="{FF2B5EF4-FFF2-40B4-BE49-F238E27FC236}">
                <a16:creationId xmlns:a16="http://schemas.microsoft.com/office/drawing/2014/main" id="{0E553081-4079-484D-B007-B3A25A9F067C}"/>
              </a:ext>
            </a:extLst>
          </p:cNvPr>
          <p:cNvSpPr txBox="1"/>
          <p:nvPr/>
        </p:nvSpPr>
        <p:spPr>
          <a:xfrm>
            <a:off x="457216" y="1468725"/>
            <a:ext cx="2172679" cy="203129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ingresado al portal de información cuando selecciona la opción de creación de cuenta, entonces se presentará un formulario que solicita la información de registro del cliente y el respectivo botón de registrar </a:t>
            </a:r>
            <a:r>
              <a:rPr lang="es-MX" sz="1200" b="1" dirty="0" err="1">
                <a:solidFill>
                  <a:srgbClr val="151515"/>
                </a:solidFill>
                <a:latin typeface="Nunito"/>
                <a:ea typeface="Nunito"/>
                <a:cs typeface="Nunito"/>
                <a:sym typeface="Nunito"/>
              </a:rPr>
              <a:t>usurio</a:t>
            </a:r>
            <a:r>
              <a:rPr lang="es-MX" sz="1200" b="1" dirty="0">
                <a:solidFill>
                  <a:srgbClr val="151515"/>
                </a:solidFill>
                <a:latin typeface="Nunito"/>
                <a:ea typeface="Nunito"/>
                <a:cs typeface="Nunito"/>
                <a:sym typeface="Nunito"/>
              </a:rPr>
              <a:t>.</a:t>
            </a:r>
          </a:p>
        </p:txBody>
      </p:sp>
      <p:sp>
        <p:nvSpPr>
          <p:cNvPr id="9" name="CuadroTexto 8">
            <a:extLst>
              <a:ext uri="{FF2B5EF4-FFF2-40B4-BE49-F238E27FC236}">
                <a16:creationId xmlns:a16="http://schemas.microsoft.com/office/drawing/2014/main" id="{845E9ADA-4904-407C-BF4D-EA420E4B919E}"/>
              </a:ext>
            </a:extLst>
          </p:cNvPr>
          <p:cNvSpPr txBox="1"/>
          <p:nvPr/>
        </p:nvSpPr>
        <p:spPr>
          <a:xfrm>
            <a:off x="457216" y="945505"/>
            <a:ext cx="2521323" cy="523220"/>
          </a:xfrm>
          <a:prstGeom prst="rect">
            <a:avLst/>
          </a:prstGeom>
          <a:noFill/>
        </p:spPr>
        <p:txBody>
          <a:bodyPr wrap="square">
            <a:spAutoFit/>
          </a:bodyPr>
          <a:lstStyle/>
          <a:p>
            <a:r>
              <a:rPr lang="es-CO" b="1" dirty="0">
                <a:solidFill>
                  <a:schemeClr val="accent5">
                    <a:lumMod val="75000"/>
                  </a:schemeClr>
                </a:solidFill>
              </a:rPr>
              <a:t>Creación de la cuenta personal del cliente</a:t>
            </a:r>
          </a:p>
        </p:txBody>
      </p:sp>
    </p:spTree>
    <p:extLst>
      <p:ext uri="{BB962C8B-B14F-4D97-AF65-F5344CB8AC3E}">
        <p14:creationId xmlns:p14="http://schemas.microsoft.com/office/powerpoint/2010/main" val="3012279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116" name="Google Shape;116;p22"/>
          <p:cNvSpPr txBox="1"/>
          <p:nvPr/>
        </p:nvSpPr>
        <p:spPr>
          <a:xfrm>
            <a:off x="3485660" y="1468725"/>
            <a:ext cx="2172679" cy="18466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el producto que desea solicitar/abrir cuando ingrese la información requerida por el sistema entonces deberá aceptar los términos y condiciones y finalizar la solicitud del producto.</a:t>
            </a:r>
          </a:p>
        </p:txBody>
      </p:sp>
      <p:sp>
        <p:nvSpPr>
          <p:cNvPr id="7" name="CuadroTexto 6">
            <a:extLst>
              <a:ext uri="{FF2B5EF4-FFF2-40B4-BE49-F238E27FC236}">
                <a16:creationId xmlns:a16="http://schemas.microsoft.com/office/drawing/2014/main" id="{783589B9-EB90-4999-97D7-9BDC4BF29FF1}"/>
              </a:ext>
            </a:extLst>
          </p:cNvPr>
          <p:cNvSpPr txBox="1"/>
          <p:nvPr/>
        </p:nvSpPr>
        <p:spPr>
          <a:xfrm>
            <a:off x="457216" y="945505"/>
            <a:ext cx="2172679" cy="523220"/>
          </a:xfrm>
          <a:prstGeom prst="rect">
            <a:avLst/>
          </a:prstGeom>
          <a:noFill/>
        </p:spPr>
        <p:txBody>
          <a:bodyPr wrap="square">
            <a:spAutoFit/>
          </a:bodyPr>
          <a:lstStyle/>
          <a:p>
            <a:r>
              <a:rPr lang="es-CO" b="1" dirty="0">
                <a:solidFill>
                  <a:schemeClr val="accent5">
                    <a:lumMod val="75000"/>
                  </a:schemeClr>
                </a:solidFill>
              </a:rPr>
              <a:t>Opción de solicitar nuevo producto</a:t>
            </a:r>
          </a:p>
        </p:txBody>
      </p:sp>
      <p:sp>
        <p:nvSpPr>
          <p:cNvPr id="8" name="Google Shape;116;p22">
            <a:extLst>
              <a:ext uri="{FF2B5EF4-FFF2-40B4-BE49-F238E27FC236}">
                <a16:creationId xmlns:a16="http://schemas.microsoft.com/office/drawing/2014/main" id="{0E553081-4079-484D-B007-B3A25A9F067C}"/>
              </a:ext>
            </a:extLst>
          </p:cNvPr>
          <p:cNvSpPr txBox="1"/>
          <p:nvPr/>
        </p:nvSpPr>
        <p:spPr>
          <a:xfrm>
            <a:off x="457216" y="1468725"/>
            <a:ext cx="2172679" cy="203129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ingresado a su cuenta personal en el portal de información, cuando seleccione la opción de  solicitar un nuevo producto, entonces se mostrará una pantalla con los productos que puede solicitar (CAT, </a:t>
            </a:r>
            <a:r>
              <a:rPr lang="es-MX" sz="1200" b="1" dirty="0" err="1">
                <a:solidFill>
                  <a:srgbClr val="151515"/>
                </a:solidFill>
                <a:latin typeface="Nunito"/>
                <a:ea typeface="Nunito"/>
                <a:cs typeface="Nunito"/>
                <a:sym typeface="Nunito"/>
              </a:rPr>
              <a:t>CATs</a:t>
            </a:r>
            <a:r>
              <a:rPr lang="es-MX" sz="1200" b="1" dirty="0">
                <a:solidFill>
                  <a:srgbClr val="151515"/>
                </a:solidFill>
                <a:latin typeface="Nunito"/>
                <a:ea typeface="Nunito"/>
                <a:cs typeface="Nunito"/>
                <a:sym typeface="Nunito"/>
              </a:rPr>
              <a:t> o CDT).</a:t>
            </a:r>
          </a:p>
        </p:txBody>
      </p:sp>
      <p:sp>
        <p:nvSpPr>
          <p:cNvPr id="9" name="CuadroTexto 8">
            <a:extLst>
              <a:ext uri="{FF2B5EF4-FFF2-40B4-BE49-F238E27FC236}">
                <a16:creationId xmlns:a16="http://schemas.microsoft.com/office/drawing/2014/main" id="{E7867E46-EAF1-408D-A6DA-DEBFB250ABEA}"/>
              </a:ext>
            </a:extLst>
          </p:cNvPr>
          <p:cNvSpPr txBox="1"/>
          <p:nvPr/>
        </p:nvSpPr>
        <p:spPr>
          <a:xfrm>
            <a:off x="3485659" y="945505"/>
            <a:ext cx="2172679" cy="523220"/>
          </a:xfrm>
          <a:prstGeom prst="rect">
            <a:avLst/>
          </a:prstGeom>
          <a:noFill/>
        </p:spPr>
        <p:txBody>
          <a:bodyPr wrap="square">
            <a:spAutoFit/>
          </a:bodyPr>
          <a:lstStyle/>
          <a:p>
            <a:r>
              <a:rPr lang="es-CO" b="1" dirty="0">
                <a:solidFill>
                  <a:schemeClr val="accent5">
                    <a:lumMod val="75000"/>
                  </a:schemeClr>
                </a:solidFill>
              </a:rPr>
              <a:t>Terminar solicitud nuevo producto</a:t>
            </a:r>
          </a:p>
        </p:txBody>
      </p:sp>
    </p:spTree>
    <p:extLst>
      <p:ext uri="{BB962C8B-B14F-4D97-AF65-F5344CB8AC3E}">
        <p14:creationId xmlns:p14="http://schemas.microsoft.com/office/powerpoint/2010/main" val="1191737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7" name="CuadroTexto 6">
            <a:extLst>
              <a:ext uri="{FF2B5EF4-FFF2-40B4-BE49-F238E27FC236}">
                <a16:creationId xmlns:a16="http://schemas.microsoft.com/office/drawing/2014/main" id="{783589B9-EB90-4999-97D7-9BDC4BF29FF1}"/>
              </a:ext>
            </a:extLst>
          </p:cNvPr>
          <p:cNvSpPr txBox="1"/>
          <p:nvPr/>
        </p:nvSpPr>
        <p:spPr>
          <a:xfrm>
            <a:off x="457215" y="946832"/>
            <a:ext cx="2172679" cy="523220"/>
          </a:xfrm>
          <a:prstGeom prst="rect">
            <a:avLst/>
          </a:prstGeom>
          <a:noFill/>
        </p:spPr>
        <p:txBody>
          <a:bodyPr wrap="square">
            <a:spAutoFit/>
          </a:bodyPr>
          <a:lstStyle/>
          <a:p>
            <a:r>
              <a:rPr lang="es-CO" b="1" dirty="0">
                <a:solidFill>
                  <a:schemeClr val="accent5">
                    <a:lumMod val="75000"/>
                  </a:schemeClr>
                </a:solidFill>
              </a:rPr>
              <a:t>Ver opciones para un producto</a:t>
            </a:r>
          </a:p>
        </p:txBody>
      </p:sp>
      <p:sp>
        <p:nvSpPr>
          <p:cNvPr id="8" name="Google Shape;116;p22">
            <a:extLst>
              <a:ext uri="{FF2B5EF4-FFF2-40B4-BE49-F238E27FC236}">
                <a16:creationId xmlns:a16="http://schemas.microsoft.com/office/drawing/2014/main" id="{0E553081-4079-484D-B007-B3A25A9F067C}"/>
              </a:ext>
            </a:extLst>
          </p:cNvPr>
          <p:cNvSpPr txBox="1"/>
          <p:nvPr/>
        </p:nvSpPr>
        <p:spPr>
          <a:xfrm>
            <a:off x="457216" y="1468725"/>
            <a:ext cx="2172679" cy="203129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ingresado a su cuenta personal en el portal de información, cuando selecciona uno de sus productos entonces se desplegara un submenú con las opciones de consultar saldo, consignar, retirar o cancelar producto.</a:t>
            </a:r>
          </a:p>
        </p:txBody>
      </p:sp>
    </p:spTree>
    <p:extLst>
      <p:ext uri="{BB962C8B-B14F-4D97-AF65-F5344CB8AC3E}">
        <p14:creationId xmlns:p14="http://schemas.microsoft.com/office/powerpoint/2010/main" val="4115497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7" name="CuadroTexto 6">
            <a:extLst>
              <a:ext uri="{FF2B5EF4-FFF2-40B4-BE49-F238E27FC236}">
                <a16:creationId xmlns:a16="http://schemas.microsoft.com/office/drawing/2014/main" id="{783589B9-EB90-4999-97D7-9BDC4BF29FF1}"/>
              </a:ext>
            </a:extLst>
          </p:cNvPr>
          <p:cNvSpPr txBox="1"/>
          <p:nvPr/>
        </p:nvSpPr>
        <p:spPr>
          <a:xfrm>
            <a:off x="457216" y="945505"/>
            <a:ext cx="2172679" cy="523220"/>
          </a:xfrm>
          <a:prstGeom prst="rect">
            <a:avLst/>
          </a:prstGeom>
          <a:noFill/>
        </p:spPr>
        <p:txBody>
          <a:bodyPr wrap="square">
            <a:spAutoFit/>
          </a:bodyPr>
          <a:lstStyle/>
          <a:p>
            <a:r>
              <a:rPr lang="es-CO" b="1" dirty="0">
                <a:solidFill>
                  <a:schemeClr val="accent5">
                    <a:lumMod val="75000"/>
                  </a:schemeClr>
                </a:solidFill>
              </a:rPr>
              <a:t>Consultar saldo de una cuenta</a:t>
            </a:r>
          </a:p>
        </p:txBody>
      </p:sp>
      <p:sp>
        <p:nvSpPr>
          <p:cNvPr id="8" name="Google Shape;116;p22">
            <a:extLst>
              <a:ext uri="{FF2B5EF4-FFF2-40B4-BE49-F238E27FC236}">
                <a16:creationId xmlns:a16="http://schemas.microsoft.com/office/drawing/2014/main" id="{0E553081-4079-484D-B007-B3A25A9F067C}"/>
              </a:ext>
            </a:extLst>
          </p:cNvPr>
          <p:cNvSpPr txBox="1"/>
          <p:nvPr/>
        </p:nvSpPr>
        <p:spPr>
          <a:xfrm>
            <a:off x="457216" y="1468725"/>
            <a:ext cx="2172679" cy="18466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uno de sus productos, cuando selecciona la opción de consultar saldo, entonces se mostrara la información del saldo actual y los intereses asociados a ese producto hasta la fecha.</a:t>
            </a:r>
          </a:p>
        </p:txBody>
      </p:sp>
      <p:sp>
        <p:nvSpPr>
          <p:cNvPr id="12" name="CuadroTexto 11">
            <a:extLst>
              <a:ext uri="{FF2B5EF4-FFF2-40B4-BE49-F238E27FC236}">
                <a16:creationId xmlns:a16="http://schemas.microsoft.com/office/drawing/2014/main" id="{CDC864DB-393C-4F97-A5C1-0058E8A906DD}"/>
              </a:ext>
            </a:extLst>
          </p:cNvPr>
          <p:cNvSpPr txBox="1"/>
          <p:nvPr/>
        </p:nvSpPr>
        <p:spPr>
          <a:xfrm>
            <a:off x="3485661" y="945978"/>
            <a:ext cx="2172679" cy="523220"/>
          </a:xfrm>
          <a:prstGeom prst="rect">
            <a:avLst/>
          </a:prstGeom>
          <a:noFill/>
        </p:spPr>
        <p:txBody>
          <a:bodyPr wrap="square">
            <a:spAutoFit/>
          </a:bodyPr>
          <a:lstStyle/>
          <a:p>
            <a:r>
              <a:rPr lang="es-CO" b="1" dirty="0">
                <a:solidFill>
                  <a:schemeClr val="accent5">
                    <a:lumMod val="75000"/>
                  </a:schemeClr>
                </a:solidFill>
              </a:rPr>
              <a:t>Consignar a una cuenta</a:t>
            </a:r>
          </a:p>
        </p:txBody>
      </p:sp>
      <p:sp>
        <p:nvSpPr>
          <p:cNvPr id="13" name="Google Shape;116;p22">
            <a:extLst>
              <a:ext uri="{FF2B5EF4-FFF2-40B4-BE49-F238E27FC236}">
                <a16:creationId xmlns:a16="http://schemas.microsoft.com/office/drawing/2014/main" id="{036606AC-C8CF-4E9C-9EEC-B3088D11943C}"/>
              </a:ext>
            </a:extLst>
          </p:cNvPr>
          <p:cNvSpPr txBox="1"/>
          <p:nvPr/>
        </p:nvSpPr>
        <p:spPr>
          <a:xfrm>
            <a:off x="3485661" y="1467016"/>
            <a:ext cx="2172679" cy="18466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uno de sus productos, cuando selecciona la opción de realizar consignación, entonces se mostrara un formulario donde debe indicarse el monto a consignar.</a:t>
            </a:r>
          </a:p>
        </p:txBody>
      </p:sp>
    </p:spTree>
    <p:extLst>
      <p:ext uri="{BB962C8B-B14F-4D97-AF65-F5344CB8AC3E}">
        <p14:creationId xmlns:p14="http://schemas.microsoft.com/office/powerpoint/2010/main" val="4067986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457216" y="329795"/>
            <a:ext cx="63471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Historias de usuario</a:t>
            </a:r>
            <a:endParaRPr dirty="0"/>
          </a:p>
          <a:p>
            <a:pPr marL="0" lvl="0" indent="0" algn="l" rtl="0">
              <a:spcBef>
                <a:spcPts val="0"/>
              </a:spcBef>
              <a:spcAft>
                <a:spcPts val="0"/>
              </a:spcAft>
              <a:buNone/>
            </a:pPr>
            <a:endParaRPr dirty="0"/>
          </a:p>
        </p:txBody>
      </p:sp>
      <p:sp>
        <p:nvSpPr>
          <p:cNvPr id="116" name="Google Shape;116;p22"/>
          <p:cNvSpPr txBox="1"/>
          <p:nvPr/>
        </p:nvSpPr>
        <p:spPr>
          <a:xfrm>
            <a:off x="3485660" y="1468725"/>
            <a:ext cx="2172679" cy="240062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la opción de retirar saldo, cuando ingrese el monto a retirar y continúe con la transacción, entonces el sistema validara que el saldo a retirar este disponible y permitirá finalizar la transacción o por el contrario presentara un error y la terminará.</a:t>
            </a:r>
          </a:p>
        </p:txBody>
      </p:sp>
      <p:sp>
        <p:nvSpPr>
          <p:cNvPr id="9" name="CuadroTexto 8">
            <a:extLst>
              <a:ext uri="{FF2B5EF4-FFF2-40B4-BE49-F238E27FC236}">
                <a16:creationId xmlns:a16="http://schemas.microsoft.com/office/drawing/2014/main" id="{D20228A6-A46A-4F27-B247-A3399B9786A6}"/>
              </a:ext>
            </a:extLst>
          </p:cNvPr>
          <p:cNvSpPr txBox="1"/>
          <p:nvPr/>
        </p:nvSpPr>
        <p:spPr>
          <a:xfrm>
            <a:off x="3453154" y="945505"/>
            <a:ext cx="2237689" cy="523220"/>
          </a:xfrm>
          <a:prstGeom prst="rect">
            <a:avLst/>
          </a:prstGeom>
          <a:noFill/>
        </p:spPr>
        <p:txBody>
          <a:bodyPr wrap="square">
            <a:spAutoFit/>
          </a:bodyPr>
          <a:lstStyle/>
          <a:p>
            <a:r>
              <a:rPr lang="es-CO" b="1" dirty="0">
                <a:solidFill>
                  <a:schemeClr val="accent5">
                    <a:lumMod val="75000"/>
                  </a:schemeClr>
                </a:solidFill>
              </a:rPr>
              <a:t>Validación de saldo disponible para retiro</a:t>
            </a:r>
          </a:p>
        </p:txBody>
      </p:sp>
      <p:sp>
        <p:nvSpPr>
          <p:cNvPr id="10" name="CuadroTexto 9">
            <a:extLst>
              <a:ext uri="{FF2B5EF4-FFF2-40B4-BE49-F238E27FC236}">
                <a16:creationId xmlns:a16="http://schemas.microsoft.com/office/drawing/2014/main" id="{E2516306-CB40-4515-AE77-547875F12DB7}"/>
              </a:ext>
            </a:extLst>
          </p:cNvPr>
          <p:cNvSpPr txBox="1"/>
          <p:nvPr/>
        </p:nvSpPr>
        <p:spPr>
          <a:xfrm>
            <a:off x="457213" y="936269"/>
            <a:ext cx="2172679" cy="523220"/>
          </a:xfrm>
          <a:prstGeom prst="rect">
            <a:avLst/>
          </a:prstGeom>
          <a:noFill/>
        </p:spPr>
        <p:txBody>
          <a:bodyPr wrap="square">
            <a:spAutoFit/>
          </a:bodyPr>
          <a:lstStyle/>
          <a:p>
            <a:r>
              <a:rPr lang="es-CO" b="1" dirty="0">
                <a:solidFill>
                  <a:schemeClr val="accent5">
                    <a:lumMod val="75000"/>
                  </a:schemeClr>
                </a:solidFill>
              </a:rPr>
              <a:t>Retirar saldo de una cuenta</a:t>
            </a:r>
          </a:p>
        </p:txBody>
      </p:sp>
      <p:sp>
        <p:nvSpPr>
          <p:cNvPr id="11" name="Google Shape;116;p22">
            <a:extLst>
              <a:ext uri="{FF2B5EF4-FFF2-40B4-BE49-F238E27FC236}">
                <a16:creationId xmlns:a16="http://schemas.microsoft.com/office/drawing/2014/main" id="{E740CB9E-C7AF-486F-95CC-69B9287D98C9}"/>
              </a:ext>
            </a:extLst>
          </p:cNvPr>
          <p:cNvSpPr txBox="1"/>
          <p:nvPr/>
        </p:nvSpPr>
        <p:spPr>
          <a:xfrm>
            <a:off x="457213" y="1459489"/>
            <a:ext cx="2172679" cy="1661963"/>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spAutoFit/>
          </a:bodyPr>
          <a:lstStyle/>
          <a:p>
            <a:pPr marL="0" lvl="0" indent="0" algn="just" rtl="0">
              <a:spcBef>
                <a:spcPts val="0"/>
              </a:spcBef>
              <a:spcAft>
                <a:spcPts val="0"/>
              </a:spcAft>
              <a:buNone/>
            </a:pPr>
            <a:r>
              <a:rPr lang="es-MX" sz="1200" b="1" dirty="0">
                <a:solidFill>
                  <a:srgbClr val="151515"/>
                </a:solidFill>
                <a:latin typeface="Nunito"/>
                <a:ea typeface="Nunito"/>
                <a:cs typeface="Nunito"/>
                <a:sym typeface="Nunito"/>
              </a:rPr>
              <a:t>Dado que el cliente ha seleccionado uno de sus productos, cuando selecciona la opción de retirar saldo, entonces se mostrara un formulario donde debe indicarse el monto a retirar.</a:t>
            </a:r>
          </a:p>
        </p:txBody>
      </p:sp>
    </p:spTree>
    <p:extLst>
      <p:ext uri="{BB962C8B-B14F-4D97-AF65-F5344CB8AC3E}">
        <p14:creationId xmlns:p14="http://schemas.microsoft.com/office/powerpoint/2010/main" val="3045063613"/>
      </p:ext>
    </p:extLst>
  </p:cSld>
  <p:clrMapOvr>
    <a:masterClrMapping/>
  </p:clrMapOvr>
</p:sld>
</file>

<file path=ppt/theme/theme1.xml><?xml version="1.0" encoding="utf-8"?>
<a:theme xmlns:a="http://schemas.openxmlformats.org/drawingml/2006/main" name="Black">
  <a:themeElements>
    <a:clrScheme name="SegurosBolívar">
      <a:dk1>
        <a:srgbClr val="008F4F"/>
      </a:dk1>
      <a:lt1>
        <a:srgbClr val="FFFFFF"/>
      </a:lt1>
      <a:dk2>
        <a:srgbClr val="3D4045"/>
      </a:dk2>
      <a:lt2>
        <a:srgbClr val="DCDEE0"/>
      </a:lt2>
      <a:accent1>
        <a:srgbClr val="006839"/>
      </a:accent1>
      <a:accent2>
        <a:srgbClr val="008F4F"/>
      </a:accent2>
      <a:accent3>
        <a:srgbClr val="6CE24A"/>
      </a:accent3>
      <a:accent4>
        <a:srgbClr val="FF6600"/>
      </a:accent4>
      <a:accent5>
        <a:srgbClr val="FFC000"/>
      </a:accent5>
      <a:accent6>
        <a:srgbClr val="FADD06"/>
      </a:accent6>
      <a:hlink>
        <a:srgbClr val="00007F"/>
      </a:hlink>
      <a:folHlink>
        <a:srgbClr val="7F00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691</TotalTime>
  <Words>785</Words>
  <Application>Microsoft Office PowerPoint</Application>
  <PresentationFormat>Presentación en pantalla (16:9)</PresentationFormat>
  <Paragraphs>54</Paragraphs>
  <Slides>10</Slides>
  <Notes>9</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Nunito</vt:lpstr>
      <vt:lpstr>Roboto</vt:lpstr>
      <vt:lpstr>Arial</vt:lpstr>
      <vt:lpstr>Oswald</vt:lpstr>
      <vt:lpstr>Black</vt:lpstr>
      <vt:lpstr>Historias de Usuario</vt:lpstr>
      <vt:lpstr>Requerimientos Funcionales  </vt:lpstr>
      <vt:lpstr>Requerimientos No Funcionales</vt:lpstr>
      <vt:lpstr>Historias de usuario </vt:lpstr>
      <vt:lpstr>Historias de usuario </vt:lpstr>
      <vt:lpstr>Historias de usuario </vt:lpstr>
      <vt:lpstr>Historias de usuario </vt:lpstr>
      <vt:lpstr>Historias de usuario </vt:lpstr>
      <vt:lpstr>Historias de usuario </vt:lpstr>
      <vt:lpstr>Historias de usuario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Conceptos  API Java SE [2]  </dc:title>
  <cp:lastModifiedBy>Edison</cp:lastModifiedBy>
  <cp:revision>43</cp:revision>
  <dcterms:modified xsi:type="dcterms:W3CDTF">2021-05-21T23:46:22Z</dcterms:modified>
</cp:coreProperties>
</file>